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57B82-7542-4163-830C-0C26B93D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B3527-1E90-4BA8-B095-39C75B021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104318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21239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75717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188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6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886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1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@_ro121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66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@hom_i7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40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@aqm_f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11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@Gulf_Bank (3), @warbabank (1),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79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93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26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@amr_ali5050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2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@AqRitoLBVhMXxsW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(8),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92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A0FBC-B824-42A2-84DF-CDEC5437A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19/12/2017 - 25/12/2017</a:t>
            </a:r>
          </a:p>
        </p:txBody>
      </p:sp>
    </p:spTree>
    <p:extLst>
      <p:ext uri="{BB962C8B-B14F-4D97-AF65-F5344CB8AC3E}">
        <p14:creationId xmlns:p14="http://schemas.microsoft.com/office/powerpoint/2010/main" val="2736565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204B6-EBCC-45F2-B030-5B20EF347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1C636-8374-42C6-8308-CD6C63085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775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9322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99984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8198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67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@Waled22649592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6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@1jOorEe2012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(7),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4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@bahora4242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0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@mem5531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15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@MR_NABIL1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50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(6),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98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@fansmemo1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(2), @Gulf_Bank (1), @Bankboubyan (2),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58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@Ahmeddd25899505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125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@ameralhayyan11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@zaid987K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083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09C62-D18A-4C78-8434-2B6FD0B84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19/12/2017 - 25/12/2017</a:t>
            </a:r>
          </a:p>
        </p:txBody>
      </p:sp>
    </p:spTree>
    <p:extLst>
      <p:ext uri="{BB962C8B-B14F-4D97-AF65-F5344CB8AC3E}">
        <p14:creationId xmlns:p14="http://schemas.microsoft.com/office/powerpoint/2010/main" val="407654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AE25-EE28-4C17-A3B1-9FBFCFE46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5D17A7-EC34-4CA6-BD0D-4AC9DF4B97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5183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1840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89888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1394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79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@MrSaqabi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80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@stork651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42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@reefal65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1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@maasher_om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21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@nossa42420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923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7C1BA-AB4D-4DD1-AF6E-D6569FBEF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19/12/2017 - 25/12/2017</a:t>
            </a:r>
          </a:p>
        </p:txBody>
      </p:sp>
    </p:spTree>
    <p:extLst>
      <p:ext uri="{BB962C8B-B14F-4D97-AF65-F5344CB8AC3E}">
        <p14:creationId xmlns:p14="http://schemas.microsoft.com/office/powerpoint/2010/main" val="1611524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2017-12-26T11:26:37Z</dcterms:created>
  <dcterms:modified xsi:type="dcterms:W3CDTF">2017-12-26T11:27:06Z</dcterms:modified>
</cp:coreProperties>
</file>