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738C6-BDBF-4892-AE21-E2993F4EE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7159D5-008A-4D96-9034-D9914D70C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786700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8597816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247193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625896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677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@777noon777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09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@soo0l0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2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@AmeenSaleh1946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341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@MhhMhh20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(1), @Q8Kia (1), 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845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@8089Hibiki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@Mitsubishi_KWT_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78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@RRQIN5osSeXr3NV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077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634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@Salm82719419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37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78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@Aaltami40201318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610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F80C4-C07C-4D75-87A9-4341999F67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18/12/2017 - 24/12/2017</a:t>
            </a:r>
          </a:p>
        </p:txBody>
      </p:sp>
    </p:spTree>
    <p:extLst>
      <p:ext uri="{BB962C8B-B14F-4D97-AF65-F5344CB8AC3E}">
        <p14:creationId xmlns:p14="http://schemas.microsoft.com/office/powerpoint/2010/main" val="4270104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FBCBA-C661-49DB-BBDC-54D19CB6C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7488F0-DBF0-4F0C-9BDA-958A90080E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9497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864467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195019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8278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63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@Uw11K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94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@MMK7AgOwUprWdul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(2), 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02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@RomanticLibrate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845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@msh0022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4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@lionKing1966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015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@ragadalshammari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@saif_ku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47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@alghorbaa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56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@mhammed66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056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@wrdtkum3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645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CAE130-90B1-49A0-89FB-8B6F5EF3F8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18/12/2017 - 24/12/2017</a:t>
            </a:r>
          </a:p>
        </p:txBody>
      </p:sp>
    </p:spTree>
    <p:extLst>
      <p:ext uri="{BB962C8B-B14F-4D97-AF65-F5344CB8AC3E}">
        <p14:creationId xmlns:p14="http://schemas.microsoft.com/office/powerpoint/2010/main" val="1868897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CCA5D-380E-480F-8612-0A56F82E6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56F278-8E1E-4594-9300-081D6C9CCF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1155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318319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48970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188565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44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@abdullahaldrea9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223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86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@Ebtesam00369622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(1), 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57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@meodk1969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884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@6a5326333a33406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499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27A3A-8B3E-49DD-9D47-65EA442F33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18/12/2017 - 24/12/2017</a:t>
            </a:r>
          </a:p>
        </p:txBody>
      </p:sp>
    </p:spTree>
    <p:extLst>
      <p:ext uri="{BB962C8B-B14F-4D97-AF65-F5344CB8AC3E}">
        <p14:creationId xmlns:p14="http://schemas.microsoft.com/office/powerpoint/2010/main" val="12008185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2017-12-26T09:22:02Z</dcterms:created>
  <dcterms:modified xsi:type="dcterms:W3CDTF">2017-12-26T09:22:31Z</dcterms:modified>
</cp:coreProperties>
</file>