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01A07-5FB4-45F6-BB46-60CEC6CE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5E7C1-05DB-42A6-8D87-9A7A3AB97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5602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94498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8219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713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5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8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@m7md_Abuhashem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28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@saloualoukili2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5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0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5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@Memories_am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@Tuig05761221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6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@St5DYlG7gfI7ZP3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31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@Anas_v6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1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91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AC767-2D0B-4A95-947F-5E0576A89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14/12/2017 - 20/12/2017</a:t>
            </a:r>
          </a:p>
        </p:txBody>
      </p:sp>
    </p:spTree>
    <p:extLst>
      <p:ext uri="{BB962C8B-B14F-4D97-AF65-F5344CB8AC3E}">
        <p14:creationId xmlns:p14="http://schemas.microsoft.com/office/powerpoint/2010/main" val="1054459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2A9C-BFB1-45F1-9CC8-F82F5C4CE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808BA-4EB6-4172-A0AD-6DE428985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72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91518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7346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962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7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@sameer62723188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6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@gDJLj8PMnFcuqEq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1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@Jyv0Evpb9mB0ZNq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3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0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@MFatmaah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4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@Mouid1399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5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@mnalevr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63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@AbeerAbuTouq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94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@Hananqabartai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4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0BDFF-2C58-4E51-B982-769D23D4B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14/12/2017 - 20/12/2017</a:t>
            </a:r>
          </a:p>
        </p:txBody>
      </p:sp>
    </p:spTree>
    <p:extLst>
      <p:ext uri="{BB962C8B-B14F-4D97-AF65-F5344CB8AC3E}">
        <p14:creationId xmlns:p14="http://schemas.microsoft.com/office/powerpoint/2010/main" val="75028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E18EF-1DE8-482A-B081-4B2C61A91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91408-6756-4C75-AA12-CACDE157F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537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4505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9975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9323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1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07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@Herariyoussef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1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1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@Salm021511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15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174EC-FFF5-49A5-ADFF-175529850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14/12/2017 - 20/12/2017</a:t>
            </a:r>
          </a:p>
        </p:txBody>
      </p:sp>
    </p:spTree>
    <p:extLst>
      <p:ext uri="{BB962C8B-B14F-4D97-AF65-F5344CB8AC3E}">
        <p14:creationId xmlns:p14="http://schemas.microsoft.com/office/powerpoint/2010/main" val="115131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2017-12-21T08:36:20Z</dcterms:created>
  <dcterms:modified xsi:type="dcterms:W3CDTF">2017-12-21T08:36:49Z</dcterms:modified>
</cp:coreProperties>
</file>