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E578-40DC-8960-B45E5F1A86C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E578-40DC-8960-B45E5F1A86C3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E578-40DC-8960-B45E5F1A86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650936"/>
        <c:axId val="282651592"/>
      </c:barChart>
      <c:catAx>
        <c:axId val="282650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651592"/>
        <c:crosses val="autoZero"/>
        <c:auto val="1"/>
        <c:lblAlgn val="ctr"/>
        <c:lblOffset val="100"/>
        <c:noMultiLvlLbl val="0"/>
      </c:catAx>
      <c:valAx>
        <c:axId val="282651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650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053B9-AF87-4EFE-9B0D-D98915831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B00D0D-F69D-45C7-8BDF-15B0D26571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16152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604BA9-1211-486E-B953-81EE0CB7B7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14/12/2017 - 20/12/2017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F6DAB-AFAB-4EE5-A46F-4447476F4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6019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Interaction Rate By Post Type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Post Type</dc:title>
  <dc:creator>Administrator</dc:creator>
  <cp:lastModifiedBy>Administrator</cp:lastModifiedBy>
  <cp:revision>1</cp:revision>
  <dcterms:created xsi:type="dcterms:W3CDTF">2017-12-21T07:38:23Z</dcterms:created>
  <dcterms:modified xsi:type="dcterms:W3CDTF">2017-12-21T07:38:26Z</dcterms:modified>
</cp:coreProperties>
</file>