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CBE2B-7991-4BB5-94A9-E8F47C541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053F70-2317-4731-A170-B31E4F6EF4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353056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676277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76105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33734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58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(67), @Fm888kw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39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76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(6), @MarinaFM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68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@skakska5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7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@al_remawe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87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@RefreshMFM (6), @MarinaFM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222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@RefreshMFM (2), @MarinaFM (14),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67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@zezwhh_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(16), @RefreshMFM (5),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45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50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951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8B23C-EFA2-4023-9F18-28F100A93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13/12/2017 - 19/12/2017</a:t>
            </a:r>
          </a:p>
        </p:txBody>
      </p:sp>
    </p:spTree>
    <p:extLst>
      <p:ext uri="{BB962C8B-B14F-4D97-AF65-F5344CB8AC3E}">
        <p14:creationId xmlns:p14="http://schemas.microsoft.com/office/powerpoint/2010/main" val="509809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39CA9-0431-4B63-B734-C4CBD97CB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F327A6-1EF8-40D0-9D40-A4422FF4F4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8989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071984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307270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65828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452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@Rao0oN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@RefreshMFM (2),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59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@fatima_trabolsi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126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93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@MarinaFM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5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58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@Alprincess_662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@RefreshMFM (1), 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5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@nanosh33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(16), @DewaniyaMFM (1), @RefreshMFM (1),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57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@JenanAlkanderi1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@DewaniyaMFM (1), @RefreshMFM (9),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11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@Rahoma_OmTeeb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(3), 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7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@Night_Q8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178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B09C7-7A2C-4CA4-B45F-3D8E14A2C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13/12/2017 - 19/12/2017</a:t>
            </a:r>
          </a:p>
        </p:txBody>
      </p:sp>
    </p:spTree>
    <p:extLst>
      <p:ext uri="{BB962C8B-B14F-4D97-AF65-F5344CB8AC3E}">
        <p14:creationId xmlns:p14="http://schemas.microsoft.com/office/powerpoint/2010/main" val="2137038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84DD9-45FB-43A8-B5D9-F2B8C1F74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092888-5676-4885-B341-2799A83486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8832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120057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484968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77665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017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@ValeenAml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@RefreshMFM (1),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352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@Meema2018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12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(1), 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676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@teealialg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(10), @RefreshMFM (3),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329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@tsneem442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@RefreshMFM (5),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8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60092-E216-4E84-8460-54C8BA3801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13/12/2017 - 19/12/2017</a:t>
            </a:r>
          </a:p>
        </p:txBody>
      </p:sp>
    </p:spTree>
    <p:extLst>
      <p:ext uri="{BB962C8B-B14F-4D97-AF65-F5344CB8AC3E}">
        <p14:creationId xmlns:p14="http://schemas.microsoft.com/office/powerpoint/2010/main" val="17376727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2017-12-20T09:29:00Z</dcterms:created>
  <dcterms:modified xsi:type="dcterms:W3CDTF">2017-12-20T09:29:29Z</dcterms:modified>
</cp:coreProperties>
</file>