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326A7-A73C-4428-9E71-D0EC5EB4A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75AE7D-F860-4E5A-B9F3-3BF4499BBC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8368006"/>
              </p:ext>
            </p:extLst>
          </p:nvPr>
        </p:nvGraphicFramePr>
        <p:xfrm>
          <a:off x="457200" y="1731963"/>
          <a:ext cx="8229600" cy="418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860177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3843207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19157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194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(67), @Fm888kw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871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@talalalyagout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(61)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602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@AliNajim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(6), @MarinaFM (43)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98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@skakska5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339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@al_remawe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(4), @MarinaFM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440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@alharbe2910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(3), @RefreshMFM (6), @MarinaFM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550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@princesses_yoyo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(9), @RefreshMFM (2), @MarinaFM (14), @Fm888kw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724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@zezwhh_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(16), @RefreshMFM (5), @MarinaFM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778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@hanaabdulrahman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188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@7mo0odi86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7342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E579F1-F35D-4B16-B1F1-955033B216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13/12/2017 - 19/12/2017</a:t>
            </a:r>
          </a:p>
        </p:txBody>
      </p:sp>
    </p:spTree>
    <p:extLst>
      <p:ext uri="{BB962C8B-B14F-4D97-AF65-F5344CB8AC3E}">
        <p14:creationId xmlns:p14="http://schemas.microsoft.com/office/powerpoint/2010/main" val="1342099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F9F12-2413-494F-9CC7-5793506B1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642283-BCE0-4415-86CD-1E1A38F4D1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61424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398151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9880531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89553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791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@Rao0oN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(13), @RefreshMFM (2), @MarinaFM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984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@fatima_trabolsi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(4), @MarinaFM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370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@OmarVlogable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(1), @MarinaFM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836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@eng_1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(2), @MarinaFM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283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@aldalal92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380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@Alprincess_662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(7), @RefreshMFM (1), @MarinaFM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617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@nanosh33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(16), @DewaniyaMFM (1), @RefreshMFM (1),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008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@JenanAlkanderi1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(3), @DewaniyaMFM (1), @RefreshMFM (9), @MarinaFM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621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@Rahoma_OmTeeb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(3), @MarinaFM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02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@Night_Q8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(2), @Fm888kw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2294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71B583-F0A6-40C1-8632-C272C742F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13/12/2017 - 19/12/2017</a:t>
            </a:r>
          </a:p>
        </p:txBody>
      </p:sp>
    </p:spTree>
    <p:extLst>
      <p:ext uri="{BB962C8B-B14F-4D97-AF65-F5344CB8AC3E}">
        <p14:creationId xmlns:p14="http://schemas.microsoft.com/office/powerpoint/2010/main" val="2874462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75C52-3529-457F-892A-FE7549FB8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2709BC-F0BD-4317-AE54-8F360E14DE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70594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17909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5650173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88666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013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@ValeenAml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(4), @RefreshMFM (1), @MarinaFM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101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@Meema2018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(1), @MarinaFM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787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(2), @RefreshMFM (1), @MarinaFM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614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@teealialg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(10), @RefreshMFM (3), @MarinaFM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424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@tsneem442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(9), @RefreshMFM (5),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4221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8D3797-780A-46FB-A3FB-2820A9BA66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13/12/2017 - 19/12/2017</a:t>
            </a:r>
          </a:p>
        </p:txBody>
      </p:sp>
    </p:spTree>
    <p:extLst>
      <p:ext uri="{BB962C8B-B14F-4D97-AF65-F5344CB8AC3E}">
        <p14:creationId xmlns:p14="http://schemas.microsoft.com/office/powerpoint/2010/main" val="12428056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437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2017-12-20T09:28:28Z</dcterms:created>
  <dcterms:modified xsi:type="dcterms:W3CDTF">2017-12-20T09:28:57Z</dcterms:modified>
</cp:coreProperties>
</file>