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7" r:id="rId2"/>
    <p:sldId id="258" r:id="rId3"/>
    <p:sldId id="259" r:id="rId4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5"/>
      <p:bold r:id="rId6"/>
      <p:italic r:id="rId7"/>
      <p:boldItalic r:id="rId8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00" autoAdjust="0"/>
    <p:restoredTop sz="94692" autoAdjust="0"/>
  </p:normalViewPr>
  <p:slideViewPr>
    <p:cSldViewPr snapToGrid="0">
      <p:cViewPr varScale="1">
        <p:scale>
          <a:sx n="62" d="100"/>
          <a:sy n="62" d="100"/>
        </p:scale>
        <p:origin x="90" y="348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font" Target="fonts/font4.fntdata"/><Relationship Id="rId3" Type="http://schemas.openxmlformats.org/officeDocument/2006/relationships/slide" Target="slides/slide2.xml"/><Relationship Id="rId7" Type="http://schemas.openxmlformats.org/officeDocument/2006/relationships/font" Target="fonts/font3.fntdata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2.fntdata"/><Relationship Id="rId11" Type="http://schemas.openxmlformats.org/officeDocument/2006/relationships/theme" Target="theme/theme1.xml"/><Relationship Id="rId5" Type="http://schemas.openxmlformats.org/officeDocument/2006/relationships/font" Target="fonts/font1.fntdata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12/20/2017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12/20/2017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12/20/2017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12/20/2017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12/20/2017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12/20/2017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12/20/2017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12/20/2017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12/20/2017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12/20/2017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14B0FC1-EB08-4E13-B486-506F89AF758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Key Influencers - 1 of 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9DB0A444-6F16-4D3B-9B6A-FEE9340B2B45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823127684"/>
              </p:ext>
            </p:extLst>
          </p:nvPr>
        </p:nvGraphicFramePr>
        <p:xfrm>
          <a:off x="457200" y="1731963"/>
          <a:ext cx="8229600" cy="42926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291840">
                  <a:extLst>
                    <a:ext uri="{9D8B030D-6E8A-4147-A177-3AD203B41FA5}">
                      <a16:colId xmlns:a16="http://schemas.microsoft.com/office/drawing/2014/main" val="1005027653"/>
                    </a:ext>
                  </a:extLst>
                </a:gridCol>
                <a:gridCol w="2468880">
                  <a:extLst>
                    <a:ext uri="{9D8B030D-6E8A-4147-A177-3AD203B41FA5}">
                      <a16:colId xmlns:a16="http://schemas.microsoft.com/office/drawing/2014/main" val="7110323"/>
                    </a:ext>
                  </a:extLst>
                </a:gridCol>
                <a:gridCol w="2468880">
                  <a:extLst>
                    <a:ext uri="{9D8B030D-6E8A-4147-A177-3AD203B41FA5}">
                      <a16:colId xmlns:a16="http://schemas.microsoft.com/office/drawing/2014/main" val="63243132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On Profiles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Mentions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1894881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@jarrah1100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@WatanNews (718)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718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5933457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@mj7n8xx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@WatanNews (95), @AlraiMediaGroup (54), @aljarida (25), @alqabas (51), @AlAnba_News_KW (64)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289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6289446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@SyshBrlmn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@WatanNews (40), @aljarida (75), @alqabas (75), @AlAnba_News_KW (2)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1814688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@alhelaaly_88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@WatanNews (86), @AlraiMediaGroup (72)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1464855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@123www2017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@WatanNews (33), @AlraiMediaGroup (59), @alqabas (36), @AlAnba_News_KW (20)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633653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@Aaaaaabbbbk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@WatanNews (15), @AlraiMediaGroup (29), @aljarida (10), @alqabas (27), @AlAnba_News_KW (22)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836406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@almshwk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@alqabas (38), @AlAnba_News_KW (59)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4947563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@om_bader8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@WatanNews (72)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7173828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@master20master1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@WatanNews (11), @alqabas (32), @AlAnba_News_KW (27)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76152106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BC68529-46CC-44B8-8586-E84FF26E2A12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13/12/2017 - 19/12/2017</a:t>
            </a:r>
          </a:p>
        </p:txBody>
      </p:sp>
    </p:spTree>
    <p:extLst>
      <p:ext uri="{BB962C8B-B14F-4D97-AF65-F5344CB8AC3E}">
        <p14:creationId xmlns:p14="http://schemas.microsoft.com/office/powerpoint/2010/main" val="8804240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40244C4-E041-4005-BD88-A18A2C4F42D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Key Influencers - 2 of 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01B3D013-55B2-422F-A689-0A294254EF04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398059973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291840">
                  <a:extLst>
                    <a:ext uri="{9D8B030D-6E8A-4147-A177-3AD203B41FA5}">
                      <a16:colId xmlns:a16="http://schemas.microsoft.com/office/drawing/2014/main" val="905478844"/>
                    </a:ext>
                  </a:extLst>
                </a:gridCol>
                <a:gridCol w="2468880">
                  <a:extLst>
                    <a:ext uri="{9D8B030D-6E8A-4147-A177-3AD203B41FA5}">
                      <a16:colId xmlns:a16="http://schemas.microsoft.com/office/drawing/2014/main" val="2250103231"/>
                    </a:ext>
                  </a:extLst>
                </a:gridCol>
                <a:gridCol w="2468880">
                  <a:extLst>
                    <a:ext uri="{9D8B030D-6E8A-4147-A177-3AD203B41FA5}">
                      <a16:colId xmlns:a16="http://schemas.microsoft.com/office/drawing/2014/main" val="3282858979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On Profiles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Mentions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4677896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@snabel90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@WatanNews (47), @AlraiMediaGroup (5), @aljarida (2), @alqabas (5), @AlAnba_News_KW (9)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432617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@khatrasheman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@WatanNews (15), @AlraiMediaGroup (5), @alqabas (12), @AlAnba_News_KW (29)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4247336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@_AFd3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@WatanNews (1), @AlraiMediaGroup (1), @aljarida (15), @alqabas (39)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65811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@Z2BmRHfD6zydtFB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@WatanNews (33), @AlraiMediaGroup (20), @AlAnba_News_KW (1)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8854511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@K_A_S_86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@WatanNews (38), @AlraiMediaGroup (15)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21784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@7Nmals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@AlraiMediaGroup (9), @aljarida (14), @alqabas (4), @AlAnba_News_KW (24)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5457690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@samsam200078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@WatanNews (26), @AlAnba_News_KW (19)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0401958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@almofatesh68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@WatanNews (4), @AlraiMediaGroup (19), @aljarida (1), @alqabas (16)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384914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@khaled_Sultaan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@WatanNews (2), @AlraiMediaGroup (13), @aljarida (1), @alqabas (15), @AlAnba_News_KW (9)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2737086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4629732-8BE1-418E-95A3-62FA36A72121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13/12/2017 - 19/12/2017</a:t>
            </a:r>
          </a:p>
        </p:txBody>
      </p:sp>
    </p:spTree>
    <p:extLst>
      <p:ext uri="{BB962C8B-B14F-4D97-AF65-F5344CB8AC3E}">
        <p14:creationId xmlns:p14="http://schemas.microsoft.com/office/powerpoint/2010/main" val="340699113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F9AE25C-8901-4897-AFEC-25B7470A6FD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Key Influencers - 3 of 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6DFAE29A-F31F-48C0-872B-76B46E8BFE59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435588553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291840">
                  <a:extLst>
                    <a:ext uri="{9D8B030D-6E8A-4147-A177-3AD203B41FA5}">
                      <a16:colId xmlns:a16="http://schemas.microsoft.com/office/drawing/2014/main" val="1883566233"/>
                    </a:ext>
                  </a:extLst>
                </a:gridCol>
                <a:gridCol w="2468880">
                  <a:extLst>
                    <a:ext uri="{9D8B030D-6E8A-4147-A177-3AD203B41FA5}">
                      <a16:colId xmlns:a16="http://schemas.microsoft.com/office/drawing/2014/main" val="829679417"/>
                    </a:ext>
                  </a:extLst>
                </a:gridCol>
                <a:gridCol w="2468880">
                  <a:extLst>
                    <a:ext uri="{9D8B030D-6E8A-4147-A177-3AD203B41FA5}">
                      <a16:colId xmlns:a16="http://schemas.microsoft.com/office/drawing/2014/main" val="268432939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On Profiles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Mentions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7496989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@juvekuwait77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@WatanNews (36)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9841669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@NasserKreadi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@AlraiMediaGroup (30), @alqabas (4), @AlAnba_News_KW (1)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2482619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@aaaaaaa48517879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@AlraiMediaGroup (9), @aljarida (8), @alqabas (16), @AlAnba_News_KW (1)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4624635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@coolastkad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@WatanNews (27), @AlraiMediaGroup (4), @alqabas (3)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72784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@drmtab3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@WatanNews (21), @AlraiMediaGroup (5), @alqabas (2), @AlAnba_News_KW (4)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0529248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@samar_engle3159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@WatanNews (12), @alqabas (15), @AlAnba_News_KW (4)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5622514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@khaled626262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@WatanNews (25), @AlAnba_News_KW (6)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87304986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6A67ACF-91BA-4B41-9707-6AA0FF11DDB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13/12/2017 - 19/12/2017</a:t>
            </a:r>
          </a:p>
        </p:txBody>
      </p:sp>
    </p:spTree>
    <p:extLst>
      <p:ext uri="{BB962C8B-B14F-4D97-AF65-F5344CB8AC3E}">
        <p14:creationId xmlns:p14="http://schemas.microsoft.com/office/powerpoint/2010/main" val="131349032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599</Words>
  <Application>Microsoft Office PowerPoint</Application>
  <PresentationFormat>On-screen Show (4:3)</PresentationFormat>
  <Paragraphs>90</Paragraphs>
  <Slides>3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</vt:i4>
      </vt:variant>
    </vt:vector>
  </HeadingPairs>
  <TitlesOfParts>
    <vt:vector size="6" baseType="lpstr">
      <vt:lpstr>Calibri</vt:lpstr>
      <vt:lpstr>Arial</vt:lpstr>
      <vt:lpstr>quintly_template</vt:lpstr>
      <vt:lpstr>Twitter Key Influencers - 1 of 3</vt:lpstr>
      <vt:lpstr>Twitter Key Influencers - 2 of 3</vt:lpstr>
      <vt:lpstr>Twitter Key Influencers - 3 of 3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Twitter Key Influencers - 1 of 3</dc:title>
  <dc:creator>Administrator</dc:creator>
  <cp:lastModifiedBy>Administrator</cp:lastModifiedBy>
  <cp:revision>1</cp:revision>
  <dcterms:created xsi:type="dcterms:W3CDTF">2017-12-20T08:27:00Z</dcterms:created>
  <dcterms:modified xsi:type="dcterms:W3CDTF">2017-12-20T08:27:30Z</dcterms:modified>
</cp:coreProperties>
</file>