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8079F-6C78-4F00-B1B6-70249926A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BE9E25-7633-4585-ADF7-80977A1F17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76063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634117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94902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48108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2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@aqm_f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24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4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47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@safo45533201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1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(1), @NBKPage (10), @Gulf_Bank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19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@BOYMAKKAAH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(2), 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15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@Mutairi59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6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@ROZAa_q2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42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@3nzrut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573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@ittti888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463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C368E-C0F3-4598-AD27-14D327064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12/12/2017 - 18/12/2017</a:t>
            </a:r>
          </a:p>
        </p:txBody>
      </p:sp>
    </p:spTree>
    <p:extLst>
      <p:ext uri="{BB962C8B-B14F-4D97-AF65-F5344CB8AC3E}">
        <p14:creationId xmlns:p14="http://schemas.microsoft.com/office/powerpoint/2010/main" val="3354407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BC0B2-BE96-4E79-8ECC-B80C3C838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122ACA-5007-40DF-81DD-8F7AB217CC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2321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6020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07676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3353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46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66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@__sfc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69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@MR_NABIL1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322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(1), 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80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@bof9laa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132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@afalsaleh_al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(6), @NBKPage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69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@WadieHaider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641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@MahaMahahussain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44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@wem_sa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92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402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C3593-4EB2-4C38-860A-0D40E32EE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12/12/2017 - 18/12/2017</a:t>
            </a:r>
          </a:p>
        </p:txBody>
      </p:sp>
    </p:spTree>
    <p:extLst>
      <p:ext uri="{BB962C8B-B14F-4D97-AF65-F5344CB8AC3E}">
        <p14:creationId xmlns:p14="http://schemas.microsoft.com/office/powerpoint/2010/main" val="1718902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748B8-8715-44F3-A0CA-2F033614B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086D0B-A9B7-42F8-93B3-FA472F5300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753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928126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636019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3332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37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@ArabNetME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48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@Swissfs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41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@MrGfUnK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@Gulf_Bank (2), @Bankboubyan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13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@Elwaylei7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56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@joy2131_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635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18293-CEA1-4115-A2AB-D02B1BE569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12/12/2017 - 18/12/2017</a:t>
            </a:r>
          </a:p>
        </p:txBody>
      </p:sp>
    </p:spTree>
    <p:extLst>
      <p:ext uri="{BB962C8B-B14F-4D97-AF65-F5344CB8AC3E}">
        <p14:creationId xmlns:p14="http://schemas.microsoft.com/office/powerpoint/2010/main" val="3117139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2017-12-19T08:30:41Z</dcterms:created>
  <dcterms:modified xsi:type="dcterms:W3CDTF">2017-12-19T08:31:11Z</dcterms:modified>
</cp:coreProperties>
</file>