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589D9-8397-4FE2-8665-5BBC4A814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E15E3E-DCB0-474D-BD30-AC22D2BC8F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0924930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43533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691527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16061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432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(5), @alghanimhondakw (2), 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935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@8089Hibiki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521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@saud140000000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712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@AbdullahMtar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010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@alazmi906qq8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351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@saudss5111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52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@Aaltami40201318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500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@Farzooma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389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@M_Ashkan_90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120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@aldeghaim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485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9054D4-96A0-4B80-AC72-2BF2BB7BC3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11/12/2017 - 17/12/2017</a:t>
            </a:r>
          </a:p>
        </p:txBody>
      </p:sp>
    </p:spTree>
    <p:extLst>
      <p:ext uri="{BB962C8B-B14F-4D97-AF65-F5344CB8AC3E}">
        <p14:creationId xmlns:p14="http://schemas.microsoft.com/office/powerpoint/2010/main" val="2136341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7344E-F2B1-49BB-B2B5-FC611C14B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A1C98E-A2C2-4629-9082-A167E176EF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5925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238963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542981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13722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122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@hussain_alab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050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040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@AmeenSaleh1946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457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@MacBandi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316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@AlZanky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569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@engabdul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325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@TALAL_H2O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775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@YLyr7qNBCxhsXML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590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@q8marine00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174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@i906f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435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3E9833-FE1E-437C-97FB-F03DED6FF3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11/12/2017 - 17/12/2017</a:t>
            </a:r>
          </a:p>
        </p:txBody>
      </p:sp>
    </p:spTree>
    <p:extLst>
      <p:ext uri="{BB962C8B-B14F-4D97-AF65-F5344CB8AC3E}">
        <p14:creationId xmlns:p14="http://schemas.microsoft.com/office/powerpoint/2010/main" val="3507883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8B10E-B959-4664-ACEC-B320C5E37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770A2E-C7A6-41F9-B96B-87B523BEBB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82400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570123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396189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82000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349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@alkhusili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435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@i19wd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575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@VidyaPrateek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949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@EmadEma45013531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248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@FatomMubark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8726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494E5F-98DC-4CED-B5D2-6DB93680F1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11/12/2017 - 17/12/2017</a:t>
            </a:r>
          </a:p>
        </p:txBody>
      </p:sp>
    </p:spTree>
    <p:extLst>
      <p:ext uri="{BB962C8B-B14F-4D97-AF65-F5344CB8AC3E}">
        <p14:creationId xmlns:p14="http://schemas.microsoft.com/office/powerpoint/2010/main" val="886182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2017-12-18T09:34:37Z</dcterms:created>
  <dcterms:modified xsi:type="dcterms:W3CDTF">2017-12-18T09:35:06Z</dcterms:modified>
</cp:coreProperties>
</file>