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@Alordonalyoom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58-4B3D-82F7-E988761479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@mbc1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58-4B3D-82F7-E988761479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@RoyaTV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58-4B3D-82F7-E988761479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@factjoSocial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58-4B3D-82F7-E988761479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694288"/>
        <c:axId val="165746512"/>
      </c:barChart>
      <c:catAx>
        <c:axId val="20669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746512"/>
        <c:crosses val="autoZero"/>
        <c:auto val="1"/>
        <c:lblAlgn val="ctr"/>
        <c:lblOffset val="100"/>
        <c:noMultiLvlLbl val="0"/>
      </c:catAx>
      <c:valAx>
        <c:axId val="16574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69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94D2D-0C56-44B7-BD7A-982C93F49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5DA51D-9570-4E62-8A04-BF30FEB2D7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88084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BD84F-8149-4DBA-A644-6E3C353FE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06/12/2017 - 13/12/2017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6F7FD-90B2-4EF8-B0F5-0E1781018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9324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Response Times</dc:title>
  <dc:creator>Administrator</dc:creator>
  <cp:lastModifiedBy>Administrator</cp:lastModifiedBy>
  <cp:revision>1</cp:revision>
  <dcterms:created xsi:type="dcterms:W3CDTF">2017-12-14T10:03:44Z</dcterms:created>
  <dcterms:modified xsi:type="dcterms:W3CDTF">2017-12-14T10:03:47Z</dcterms:modified>
</cp:coreProperties>
</file>