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mbc1 (MBC1)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42898</c:v>
                </c:pt>
                <c:pt idx="1">
                  <c:v>42928</c:v>
                </c:pt>
                <c:pt idx="2">
                  <c:v>42959</c:v>
                </c:pt>
                <c:pt idx="3">
                  <c:v>42990</c:v>
                </c:pt>
                <c:pt idx="4">
                  <c:v>43020</c:v>
                </c:pt>
                <c:pt idx="5">
                  <c:v>43051</c:v>
                </c:pt>
                <c:pt idx="6">
                  <c:v>43081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5.6114737852447999E-2</c:v>
                </c:pt>
                <c:pt idx="1">
                  <c:v>6.5550314060302997E-2</c:v>
                </c:pt>
                <c:pt idx="2">
                  <c:v>7.6884339965305998E-2</c:v>
                </c:pt>
                <c:pt idx="3">
                  <c:v>7.4372129896938005E-2</c:v>
                </c:pt>
                <c:pt idx="4">
                  <c:v>7.6708390929397005E-2</c:v>
                </c:pt>
                <c:pt idx="5">
                  <c:v>6.5537494078027003E-2</c:v>
                </c:pt>
                <c:pt idx="6">
                  <c:v>5.7255508827737001E-2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40-4CFD-8CEA-E42AF230C9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alordonalyoom (الأردن اليوم)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42898</c:v>
                </c:pt>
                <c:pt idx="1">
                  <c:v>42928</c:v>
                </c:pt>
                <c:pt idx="2">
                  <c:v>42959</c:v>
                </c:pt>
                <c:pt idx="3">
                  <c:v>42990</c:v>
                </c:pt>
                <c:pt idx="4">
                  <c:v>43020</c:v>
                </c:pt>
                <c:pt idx="5">
                  <c:v>43051</c:v>
                </c:pt>
                <c:pt idx="6">
                  <c:v>43081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0.13049151805133</c:v>
                </c:pt>
                <c:pt idx="1">
                  <c:v>1.0860121633362001</c:v>
                </c:pt>
                <c:pt idx="2">
                  <c:v>1.3321873657069001</c:v>
                </c:pt>
                <c:pt idx="3">
                  <c:v>1.0602205258694</c:v>
                </c:pt>
                <c:pt idx="4">
                  <c:v>1.8883759966428999</c:v>
                </c:pt>
                <c:pt idx="5">
                  <c:v>0.41186161449753</c:v>
                </c:pt>
                <c:pt idx="6">
                  <c:v>0.45118949958983001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40-4CFD-8CEA-E42AF230C9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royatv (Roya)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42898</c:v>
                </c:pt>
                <c:pt idx="1">
                  <c:v>42928</c:v>
                </c:pt>
                <c:pt idx="2">
                  <c:v>42959</c:v>
                </c:pt>
                <c:pt idx="3">
                  <c:v>42990</c:v>
                </c:pt>
                <c:pt idx="4">
                  <c:v>43020</c:v>
                </c:pt>
                <c:pt idx="5">
                  <c:v>43051</c:v>
                </c:pt>
                <c:pt idx="6">
                  <c:v>43081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3.867061603922E-2</c:v>
                </c:pt>
                <c:pt idx="1">
                  <c:v>5.0182508310386002E-2</c:v>
                </c:pt>
                <c:pt idx="2">
                  <c:v>7.3315830633449E-2</c:v>
                </c:pt>
                <c:pt idx="3">
                  <c:v>6.6517351493035004E-2</c:v>
                </c:pt>
                <c:pt idx="4">
                  <c:v>4.6252286466674002E-2</c:v>
                </c:pt>
                <c:pt idx="5">
                  <c:v>6.7139352488570003E-2</c:v>
                </c:pt>
                <c:pt idx="6">
                  <c:v>5.5138054079402997E-2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40-4CFD-8CEA-E42AF230C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312344"/>
        <c:axId val="291314968"/>
      </c:lineChart>
      <c:dateAx>
        <c:axId val="29131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14968"/>
        <c:crosses val="autoZero"/>
        <c:auto val="1"/>
        <c:lblOffset val="100"/>
        <c:baseTimeUnit val="months"/>
      </c:dateAx>
      <c:valAx>
        <c:axId val="29131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1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1B966-87E2-431F-BBBD-7DC00E312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12BC40-25F1-44DB-BE9A-B5F93417CF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3285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74A86-9543-471F-88DB-4E8C2F25E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06/12/2017 - 12/12/2017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B38A1-361A-458D-8933-412B13102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92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2017-12-14T08:51:37Z</dcterms:created>
  <dcterms:modified xsi:type="dcterms:W3CDTF">2017-12-14T08:51:43Z</dcterms:modified>
</cp:coreProperties>
</file>