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DB033-2E85-44F0-AE4B-A77AE5C3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8A4CE1-6245-415F-9E0A-44F8DDD2C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906637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17613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768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8522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28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44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@ruba_marwan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994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@AbdulslamAlawad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1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6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@NaifAlz34222022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42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068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@sakhaa_nasralla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@iibu4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96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@hayajaber80n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8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@AbuhamzaMk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98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79476-3C30-4380-AFC7-D1C68B6BF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1769624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42267-FD77-4061-9F66-1FBF2170D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DEAFF-93D3-4082-8820-00EC987164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53656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265778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78672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03063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7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8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@khaled_n_f_s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25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@Rshed_Mohamad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7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@ZiadAbabneh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28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@l27A0FPnUGw76gP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60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@quVNb6uD33DLOlX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80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@Altamimi_1994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34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@nourkom2011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67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@AlsultanAlreem5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6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@Haethoom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886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934A9-3B91-4134-AFCA-475BA724B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4025895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D858-84A7-4006-B2C2-C6D94A961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174DF-6736-4EFF-8736-C8EFBEF62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329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93722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33379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3733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03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@alialgofaily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51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@belal_anwar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90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@ShahadZoubi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097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@aladwan20003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9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@4dHOE6Tu4CptjWS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34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6B3A7-F063-4B22-813C-E6224268F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06/12/2017 - 12/12/2017</a:t>
            </a:r>
          </a:p>
        </p:txBody>
      </p:sp>
    </p:spTree>
    <p:extLst>
      <p:ext uri="{BB962C8B-B14F-4D97-AF65-F5344CB8AC3E}">
        <p14:creationId xmlns:p14="http://schemas.microsoft.com/office/powerpoint/2010/main" val="1835299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2017-12-14T08:34:09Z</dcterms:created>
  <dcterms:modified xsi:type="dcterms:W3CDTF">2017-12-14T08:34:38Z</dcterms:modified>
</cp:coreProperties>
</file>