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8C24E-3A86-45AD-BE92-CC03D0DD2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C23F1C-3063-4024-BEDD-BCFD621401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916064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497214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683462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52849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22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(49), @Fm888kw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50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296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(5), @MarinaFM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020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@doda_kau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(37),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055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360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(5), @MarinaFM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362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@1_mnoor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59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314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@Rkony2015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41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@tarboosh11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96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BC7AC-4362-4150-932B-1E531364FE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06/12/2017 - 12/12/2017</a:t>
            </a:r>
          </a:p>
        </p:txBody>
      </p:sp>
    </p:spTree>
    <p:extLst>
      <p:ext uri="{BB962C8B-B14F-4D97-AF65-F5344CB8AC3E}">
        <p14:creationId xmlns:p14="http://schemas.microsoft.com/office/powerpoint/2010/main" val="3760978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4DA8D-2C03-49EB-A040-38BF0B144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A9EFE0-DE49-4B84-A25D-12D877A74A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2191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495972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80781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64848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418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@hosainmilan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863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@halmy_libya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171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@JenanAlkanderi1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@DewaniyaMFM (1), @RefreshMFM (7), @MarinaFM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819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@RaNaRaNoOcH22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(2), @Fm888kw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13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@danah84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103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(3), @MarinaFM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631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@zezwhh_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(15), @RefreshMFM (1),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189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@GAlzoghbi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(5), @Fm888kw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34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@AhlamHashtag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949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@EIhamAjram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278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6E8E9D-F9DD-4FB8-BE46-EE3F505CA4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06/12/2017 - 12/12/2017</a:t>
            </a:r>
          </a:p>
        </p:txBody>
      </p:sp>
    </p:spTree>
    <p:extLst>
      <p:ext uri="{BB962C8B-B14F-4D97-AF65-F5344CB8AC3E}">
        <p14:creationId xmlns:p14="http://schemas.microsoft.com/office/powerpoint/2010/main" val="2160946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F98FC-BE1C-41B2-A056-5F4F45E03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3AFFD7-9781-4321-B2DB-8C33BFBCEF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7152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366429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323316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64802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8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@11shooshSh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447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@fooofa_nad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(2), @Fm888kw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13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@AlamirSama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06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@MariamAldhuwaih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@Fm888kw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629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@ashaq_sr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309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B301C8-FAD8-47AF-B346-D073266D3D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06/12/2017 - 12/12/2017</a:t>
            </a:r>
          </a:p>
        </p:txBody>
      </p:sp>
    </p:spTree>
    <p:extLst>
      <p:ext uri="{BB962C8B-B14F-4D97-AF65-F5344CB8AC3E}">
        <p14:creationId xmlns:p14="http://schemas.microsoft.com/office/powerpoint/2010/main" val="8560939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2017-12-13T08:57:38Z</dcterms:created>
  <dcterms:modified xsi:type="dcterms:W3CDTF">2017-12-13T08:58:07Z</dcterms:modified>
</cp:coreProperties>
</file>