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60C07-E667-4ACF-8B54-0F374A5A8B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787968-F352-49D8-8047-2354DACCDD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7952859"/>
              </p:ext>
            </p:extLst>
          </p:nvPr>
        </p:nvGraphicFramePr>
        <p:xfrm>
          <a:off x="457200" y="1731963"/>
          <a:ext cx="8229600" cy="3947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5234272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6533087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126343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3476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@jarrah1100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(925)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7400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@mj7n8xx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(134), @AlraiMediaGroup (76), @aljarida (76), @alqabas (91), @AlAnba_News_KW (118)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7692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@alhelaaly_88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(111), @AlraiMediaGroup (59)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5696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@om_bader8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(87), @alqabas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4660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@musstafahaidar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(49), @aljarida (2), @alqabas (27), @AlAnba_News_KW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1272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@khatrasheman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(15), @AlraiMediaGroup (10), @alqabas (20), @AlAnba_News_KW (34)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053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@coolastkad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(44), @AlraiMediaGroup (9), @aljarida (1), @alqabas (18),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7558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@KAC_EnG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(46), @aljarida (12), @alqabas (8), @AlAnba_News_KW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39208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E5BA64-6C3A-4E49-AB05-7133BC3674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06/12/2017 - 12/12/2017</a:t>
            </a:r>
          </a:p>
        </p:txBody>
      </p:sp>
    </p:spTree>
    <p:extLst>
      <p:ext uri="{BB962C8B-B14F-4D97-AF65-F5344CB8AC3E}">
        <p14:creationId xmlns:p14="http://schemas.microsoft.com/office/powerpoint/2010/main" val="2127912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118BA-ABBC-430E-8671-0B3E3C8F2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10E773-64D9-41E9-87B9-58BE149E61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16442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5082495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0615276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419174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2490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@HotmJustnews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(13), @AlraiMediaGroup (16), @aljarida (3), @alqabas (9), @AlAnba_News_KW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1400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@flowerdede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(24), @AlraiMediaGroup (17), @alqabas (1), @AlAnba_News_KW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6921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@Aaaaaabbbbk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(13), @AlraiMediaGroup (9), @aljarida (9), @alqabas (6), @AlAnba_News_KW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375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@nasser_almasri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(11), @AlraiMediaGroup (11), @aljarida (6), @alqabas (15), @AlAnba_News_KW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127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@almshwk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(12), @AlAnba_News_KW (40)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9843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@juvekuwait77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1549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@M_Al_Bannay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(8), @AlraiMediaGroup (9), @alqabas (14), @AlAnba_News_KW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6788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@NasserKreadi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(25), @alqabas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21199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79F940-7EDE-46F8-8D3F-0B328D22A2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06/12/2017 - 12/12/2017</a:t>
            </a:r>
          </a:p>
        </p:txBody>
      </p:sp>
    </p:spTree>
    <p:extLst>
      <p:ext uri="{BB962C8B-B14F-4D97-AF65-F5344CB8AC3E}">
        <p14:creationId xmlns:p14="http://schemas.microsoft.com/office/powerpoint/2010/main" val="35805548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8C6A9-D377-48C1-9EEC-8243F6A86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7E11DA-6118-410B-9C15-739DABF69C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18093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9955861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4698669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15438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1023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@almofatesh68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(2), @AlraiMediaGroup (16), @aljarida (1), @alqabas (21), @AlAnba_News_KW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446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@wK1TFKGJsH0F7Dx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(17), @AlraiMediaGroup (21), @alqabas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0075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@alashkanania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(1), @AlraiMediaGroup (40)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2811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@master20master1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(8), @alqabas (6), @AlAnba_News_KW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8753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@brt7777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(14), @AlraiMediaGroup (5), @aljarida (11), @alqabas (7), @AlAnba_News_KW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2715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@DrAmalIbrahim1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(8), @AlraiMediaGroup (6), @alqabas (8), @AlAnba_News_KW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2649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@snabel90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(20), @AlraiMediaGroup (6), @aljarida (1), @alqabas (6), @AlAnba_News_KW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5822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@1987itali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(22), @AlraiMediaGroup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4232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@Yt5HdhK14WV2Hv1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(13), @AlraiMediaGroup (9), @alqabas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0552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6A450F-35D3-4315-9E30-B2576ED9AC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06/12/2017 - 12/12/2017</a:t>
            </a:r>
          </a:p>
        </p:txBody>
      </p:sp>
    </p:spTree>
    <p:extLst>
      <p:ext uri="{BB962C8B-B14F-4D97-AF65-F5344CB8AC3E}">
        <p14:creationId xmlns:p14="http://schemas.microsoft.com/office/powerpoint/2010/main" val="34757687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628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2017-12-13T08:15:20Z</dcterms:created>
  <dcterms:modified xsi:type="dcterms:W3CDTF">2017-12-13T08:15:49Z</dcterms:modified>
</cp:coreProperties>
</file>