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A1781-D617-4694-97F6-0547EB02A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FB9190-7150-4691-AF22-12FFB916DA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8347453"/>
              </p:ext>
            </p:extLst>
          </p:nvPr>
        </p:nvGraphicFramePr>
        <p:xfrm>
          <a:off x="457200" y="1731963"/>
          <a:ext cx="82296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010330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543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7543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3759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12960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441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3144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1400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3372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1835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6080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8830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118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MediaoneTV 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5790800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3.5490%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595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Mathrubhumi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3641752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3.8835%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21.0780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003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Manorama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14273891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4.0621%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12.3552%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32.2455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280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asianetnews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886908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14763713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6.4199%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16.9632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785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600795-5C30-4EE1-B540-A6EB0B9FB0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24/11/2017 - 08/12/2017</a:t>
            </a:r>
          </a:p>
        </p:txBody>
      </p:sp>
    </p:spTree>
    <p:extLst>
      <p:ext uri="{BB962C8B-B14F-4D97-AF65-F5344CB8AC3E}">
        <p14:creationId xmlns:p14="http://schemas.microsoft.com/office/powerpoint/2010/main" val="17515583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88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</dc:title>
  <dc:creator>Administrator</dc:creator>
  <cp:lastModifiedBy>Administrator</cp:lastModifiedBy>
  <cp:revision>1</cp:revision>
  <dcterms:created xsi:type="dcterms:W3CDTF">2017-12-12T11:40:27Z</dcterms:created>
  <dcterms:modified xsi:type="dcterms:W3CDTF">2017-12-12T11:40:38Z</dcterms:modified>
</cp:coreProperties>
</file>