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5A887-4546-4B0C-A168-D1F5C4432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F20DF3-92E1-4755-AB11-6E208510AE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9216128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868691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199890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46631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187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@K7TSBMVWOWGS1th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717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@coinmaan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(11), @Bankboubyan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881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807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235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@e_almuqait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315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054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@ThamerKhAlenez1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143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@bo3zozz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72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@Em7aisen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545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@aboeyad0001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04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499D5-A9A0-4B4B-8B29-CB9740C51D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05/12/2017 - 11/12/2017</a:t>
            </a:r>
          </a:p>
        </p:txBody>
      </p:sp>
    </p:spTree>
    <p:extLst>
      <p:ext uri="{BB962C8B-B14F-4D97-AF65-F5344CB8AC3E}">
        <p14:creationId xmlns:p14="http://schemas.microsoft.com/office/powerpoint/2010/main" val="960556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3AF63-D2F2-4867-BA30-61B05B0B1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B638B0-4A4A-4CDC-96B9-803411719D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0747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879489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09017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18820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67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(4), @Gulf_Bank (1),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572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@AdelAAlMajed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021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@Q8sfr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(1), @Gulf_Bank (1), @Bankboubyan (1), @ALTijariCBK (1), @Abk_kuwait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77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@abas890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(5),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300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@MAAHusain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423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@WadieHaider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26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@khdijaalkhader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828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@mhdAlqallaf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(1), @Gulf_Bank (1), @Bankboubyan (1), @ALTijariCBK (1), @Abk_kuwait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235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@a__altuwaijri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555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5B776B-7E8B-45B7-AFA0-9D7D018039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05/12/2017 - 11/12/2017</a:t>
            </a:r>
          </a:p>
        </p:txBody>
      </p:sp>
    </p:spTree>
    <p:extLst>
      <p:ext uri="{BB962C8B-B14F-4D97-AF65-F5344CB8AC3E}">
        <p14:creationId xmlns:p14="http://schemas.microsoft.com/office/powerpoint/2010/main" val="1957587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C81A9-6BDD-4A18-AA96-60F6504F5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60939A-E697-4332-88C3-9338F1DE41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5891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250785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89080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09734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617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@BOYMAKKAAH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62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@ksa_bitcoin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562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@RhondaT79284863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399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@123451216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290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@vvp2y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675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@selman_bayoglu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606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A5251C-1C87-45CC-9BF7-FC83E0844C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05/12/2017 - 11/12/2017</a:t>
            </a:r>
          </a:p>
        </p:txBody>
      </p:sp>
    </p:spTree>
    <p:extLst>
      <p:ext uri="{BB962C8B-B14F-4D97-AF65-F5344CB8AC3E}">
        <p14:creationId xmlns:p14="http://schemas.microsoft.com/office/powerpoint/2010/main" val="37043479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2017-12-12T09:13:01Z</dcterms:created>
  <dcterms:modified xsi:type="dcterms:W3CDTF">2017-12-12T09:13:30Z</dcterms:modified>
</cp:coreProperties>
</file>