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3DDE-4728-B6F6-8429FA55D97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3DDE-4728-B6F6-8429FA55D97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3DDE-4728-B6F6-8429FA55D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22280"/>
        <c:axId val="280324248"/>
      </c:lineChart>
      <c:catAx>
        <c:axId val="28032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4248"/>
        <c:crosses val="autoZero"/>
        <c:auto val="1"/>
        <c:lblAlgn val="ctr"/>
        <c:lblOffset val="100"/>
        <c:noMultiLvlLbl val="0"/>
      </c:catAx>
      <c:valAx>
        <c:axId val="28032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D6A44-EAEB-408B-8A2C-839E7886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0D6B4A-FDB9-4B9E-882F-64AE05AC7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723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A3517-CAEA-4282-9C7C-47EC28360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24/11/2017 - 08/12/2017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BAA02-4158-48C4-B2CC-51ACF6CF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925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</dc:title>
  <dc:creator>Administrator</dc:creator>
  <cp:lastModifiedBy>Administrator</cp:lastModifiedBy>
  <cp:revision>1</cp:revision>
  <dcterms:created xsi:type="dcterms:W3CDTF">2017-12-12T07:43:57Z</dcterms:created>
  <dcterms:modified xsi:type="dcterms:W3CDTF">2017-12-12T07:44:00Z</dcterms:modified>
</cp:coreProperties>
</file>