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727FE-D813-4911-A68B-587E1A390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23818F7-0C21-4B3D-952F-4A28D23B4E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6168372"/>
              </p:ext>
            </p:extLst>
          </p:nvPr>
        </p:nvGraphicFramePr>
        <p:xfrm>
          <a:off x="457200" y="1731963"/>
          <a:ext cx="8229600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5957984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96260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189177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924039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950928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59358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073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793144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1709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4176906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8164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7787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4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Mathrubhumi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3641752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3.8835%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0.0330%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21.0780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5722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Manorama 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454452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14273891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4.0621%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12.3552%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32.2455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0602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asianetnews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886908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14763713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2.2248%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6.4199%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16.9632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299072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6C89E-5DC2-413A-9916-A822969D44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24/11/2017 - 08/12/2017</a:t>
            </a:r>
          </a:p>
        </p:txBody>
      </p:sp>
    </p:spTree>
    <p:extLst>
      <p:ext uri="{BB962C8B-B14F-4D97-AF65-F5344CB8AC3E}">
        <p14:creationId xmlns:p14="http://schemas.microsoft.com/office/powerpoint/2010/main" val="124294911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68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2017-12-12T07:41:04Z</dcterms:created>
  <dcterms:modified xsi:type="dcterms:W3CDTF">2017-12-12T07:41:14Z</dcterms:modified>
</cp:coreProperties>
</file>