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0.42008401680335999</c:v>
                </c:pt>
                <c:pt idx="1">
                  <c:v>0.31929754540012001</c:v>
                </c:pt>
                <c:pt idx="2">
                  <c:v>0.19912385503783001</c:v>
                </c:pt>
                <c:pt idx="3">
                  <c:v>1.9888623707239001E-2</c:v>
                </c:pt>
                <c:pt idx="4">
                  <c:v>9.9304865938431006E-2</c:v>
                </c:pt>
                <c:pt idx="5">
                  <c:v>0.17842981760508</c:v>
                </c:pt>
                <c:pt idx="6">
                  <c:v>0.11881188118812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19-4C08-AFF7-97C6ECF3EC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 Alghanim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19-4C08-AFF7-97C6ECF3EC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Chevrolet Alghanim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0.17543859649123</c:v>
                </c:pt>
                <c:pt idx="2">
                  <c:v>0</c:v>
                </c:pt>
                <c:pt idx="3">
                  <c:v>-0.17513134851137999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19-4C08-AFF7-97C6ECF3EC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Cadillac Alghanim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19-4C08-AFF7-97C6ECF3EC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Ford Alghanim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19-4C08-AFF7-97C6ECF3EC4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KIA Motors Kuwait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0.80346106304079001</c:v>
                </c:pt>
                <c:pt idx="1">
                  <c:v>0.55282555282555002</c:v>
                </c:pt>
                <c:pt idx="2">
                  <c:v>0.61050061050061</c:v>
                </c:pt>
                <c:pt idx="3">
                  <c:v>0.42527339003644998</c:v>
                </c:pt>
                <c:pt idx="4">
                  <c:v>0.24183796856105999</c:v>
                </c:pt>
                <c:pt idx="5">
                  <c:v>1.1445783132530001</c:v>
                </c:pt>
                <c:pt idx="6">
                  <c:v>0.18039687312086999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19-4C08-AFF7-97C6ECF3EC4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Nissan Kuwait - Al Babtain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0.54794520547945003</c:v>
                </c:pt>
                <c:pt idx="1">
                  <c:v>0.27322404371585002</c:v>
                </c:pt>
                <c:pt idx="2">
                  <c:v>0</c:v>
                </c:pt>
                <c:pt idx="3">
                  <c:v>0.81743869209808995</c:v>
                </c:pt>
                <c:pt idx="4">
                  <c:v>0.27247956403270002</c:v>
                </c:pt>
                <c:pt idx="5">
                  <c:v>0.81521739130435</c:v>
                </c:pt>
                <c:pt idx="6">
                  <c:v>0.27027027027027001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19-4C08-AFF7-97C6ECF3EC4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Mitsubishi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42837</c:v>
                </c:pt>
                <c:pt idx="1">
                  <c:v>42867</c:v>
                </c:pt>
                <c:pt idx="2">
                  <c:v>42898</c:v>
                </c:pt>
                <c:pt idx="3">
                  <c:v>42928</c:v>
                </c:pt>
                <c:pt idx="4">
                  <c:v>42959</c:v>
                </c:pt>
                <c:pt idx="5">
                  <c:v>42990</c:v>
                </c:pt>
                <c:pt idx="6">
                  <c:v>43020</c:v>
                </c:pt>
              </c:numCache>
            </c:num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319-4C08-AFF7-97C6ECF3E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097648"/>
        <c:axId val="207485912"/>
      </c:lineChart>
      <c:dateAx>
        <c:axId val="16509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485912"/>
        <c:crosses val="autoZero"/>
        <c:auto val="1"/>
        <c:lblOffset val="100"/>
        <c:baseTimeUnit val="months"/>
      </c:dateAx>
      <c:valAx>
        <c:axId val="20748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9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EA39A-CE90-4E5D-AF40-8C3E7D2A1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154972-24DC-498A-A05D-4561DB91B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5523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6DF80-7355-4F18-9BD8-3AC817E76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04/12/2017 - 10/12/2017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47AB3-9997-47FB-A102-65F3BCA67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255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Interaction Rate</dc:title>
  <dc:creator>Administrator</dc:creator>
  <cp:lastModifiedBy>Administrator</cp:lastModifiedBy>
  <cp:revision>1</cp:revision>
  <dcterms:created xsi:type="dcterms:W3CDTF">2017-12-11T09:08:01Z</dcterms:created>
  <dcterms:modified xsi:type="dcterms:W3CDTF">2017-12-11T09:08:05Z</dcterms:modified>
</cp:coreProperties>
</file>