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72AC-2651-40AE-9776-CBEA32B1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3D34E-55F1-4CCA-A864-A33767EA6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36092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013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15389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0182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0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(5), 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6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6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@Jumana90_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7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@bojasem64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9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@GoogSiham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83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@Nood33660947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4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4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@dell64000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42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@Emad_alonaan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10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D5BEF-8E6A-4B62-ABE3-72A1DEEB7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04/12/2017 - 10/12/2017</a:t>
            </a:r>
          </a:p>
        </p:txBody>
      </p:sp>
    </p:spTree>
    <p:extLst>
      <p:ext uri="{BB962C8B-B14F-4D97-AF65-F5344CB8AC3E}">
        <p14:creationId xmlns:p14="http://schemas.microsoft.com/office/powerpoint/2010/main" val="2005186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D2C12-F5B8-4A8A-8281-4A0F17D7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BD512-20D1-4941-9F5A-FC1FB1DE0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96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44137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72472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7107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4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@YounisSafar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0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@8cdm7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48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@Q8Lamees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5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@aihjeri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@alfalka65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4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@BuOzama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1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@Ph5Star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5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@75_oooo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6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1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@Maemooo22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80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58AAA-B0C8-41CD-BEF5-CC71561DE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04/12/2017 - 10/12/2017</a:t>
            </a:r>
          </a:p>
        </p:txBody>
      </p:sp>
    </p:spTree>
    <p:extLst>
      <p:ext uri="{BB962C8B-B14F-4D97-AF65-F5344CB8AC3E}">
        <p14:creationId xmlns:p14="http://schemas.microsoft.com/office/powerpoint/2010/main" val="143041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6BBDF-6FA9-47CE-96E7-5D3AE709E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26490-5FC4-47E6-8A82-195A37ECE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259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8647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51814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3417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6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@q8RB9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3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@kuwait_CSS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9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32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@Ahmed_707_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4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E865-5F7C-4138-BB06-C3BF7C09E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04/12/2017 - 10/12/2017</a:t>
            </a:r>
          </a:p>
        </p:txBody>
      </p:sp>
    </p:spTree>
    <p:extLst>
      <p:ext uri="{BB962C8B-B14F-4D97-AF65-F5344CB8AC3E}">
        <p14:creationId xmlns:p14="http://schemas.microsoft.com/office/powerpoint/2010/main" val="2632155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2017-12-11T08:59:03Z</dcterms:created>
  <dcterms:modified xsi:type="dcterms:W3CDTF">2017-12-11T08:59:33Z</dcterms:modified>
</cp:coreProperties>
</file>