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A3DF-349A-4A25-B091-3C4127F5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75FE2-D7C8-43D3-B51A-5734021CA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48642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74167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25258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828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5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3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@saoud1995sa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4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@bant__alain3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5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5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@hahenbadgermli1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69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@HPOC4LI8HRikxdw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4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79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@Lajnior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@xmalcom1996341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24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F088C-4995-44A5-BBC9-DC2C21C80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2322565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1391-C505-4FD9-B0CF-9BF9549B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81A07-D054-4F72-9A35-BE413A357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75848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64200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2328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@Allawi1983N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30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@r5EJh59UY2NHdiW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06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@faten_ghazi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2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@_Fatita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1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@nwqdw1v4BtfdBOB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01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@zabdalh21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1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57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@NourHamdy__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2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@f_badralzidane2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@ALlight_2121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75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52266-621C-49E2-9958-7D74C375D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370624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3787-435F-4F49-ABC3-CB32E063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ACEC3-0C81-4F04-951C-BED38D707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659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1808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0946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4806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2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@mohamad_mh9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2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@Badr_Alzidane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10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0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5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@f265b84a180e4bd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689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D1841-D5AD-48D4-A698-FA66A281D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2879447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2017-12-08T08:55:32Z</dcterms:created>
  <dcterms:modified xsi:type="dcterms:W3CDTF">2017-12-08T08:56:02Z</dcterms:modified>
</cp:coreProperties>
</file>