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7B938-2CB4-4217-BDE7-5EACBD640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D4C0F0-DFE9-4F39-A0BD-2AFF72B95A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3381687"/>
              </p:ext>
            </p:extLst>
          </p:nvPr>
        </p:nvGraphicFramePr>
        <p:xfrm>
          <a:off x="457200" y="1731963"/>
          <a:ext cx="8229600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8714025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1339121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341634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7774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@ro0o7asoom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(64)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7770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@talalalyagout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(48)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6736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@Bent_el_KWT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(45)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3329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@alnono_wbs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(1), @MarinaFM (36)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9594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@hanaabdulrahman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(37)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0281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@nnafhxo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@RefreshMFM (1), @MarinaFM (1), @Fm888kw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79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@OmarVlogable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(3), @MarinaFM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901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@SanaTabba1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(9), @MarinaFM (12), @Fm888kw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293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@FatimaAjram__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(1), @Fm888kw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253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@doda_kau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58804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4AD101-6385-4A06-ACE6-62BDCC4270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29/11/2017 - 05/12/2017</a:t>
            </a:r>
          </a:p>
        </p:txBody>
      </p:sp>
    </p:spTree>
    <p:extLst>
      <p:ext uri="{BB962C8B-B14F-4D97-AF65-F5344CB8AC3E}">
        <p14:creationId xmlns:p14="http://schemas.microsoft.com/office/powerpoint/2010/main" val="11363300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FFC72-9FF1-43A2-BCA5-CF53C7AD6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2FB7BA-3E4B-4FD9-8709-EC01A81349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61002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6619088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7458993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767646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057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@HanoufAjram_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(2), @MarinaFM (1), @Fm888kw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439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@Q8Brown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(2), @Fm888kw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0810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@zezwhh_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(13), @RefreshMFM (4), @MarinaFM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7174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@emanajram1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(1), @Fm888kw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397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@alharbe2910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(2), @MarinaFM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0345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@maryam_hesa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(1), @Fm888kw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768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@AliNajim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(1), @MarinaFM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629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@fatima_trabolsi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(3), @MarinaFM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4891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@hajerajram_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(1), @Fm888kw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683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@barbie_aimy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(6), @MarinaFM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65876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4B7A1E-C640-4E16-926B-04826C4C36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29/11/2017 - 05/12/2017</a:t>
            </a:r>
          </a:p>
        </p:txBody>
      </p:sp>
    </p:spTree>
    <p:extLst>
      <p:ext uri="{BB962C8B-B14F-4D97-AF65-F5344CB8AC3E}">
        <p14:creationId xmlns:p14="http://schemas.microsoft.com/office/powerpoint/2010/main" val="6284919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DBFD5-6959-4F92-B543-84A0F4606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64D9EA-7549-478D-9676-F3E6062D12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52458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858330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6972720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635876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9128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@fatoma_ajram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(1), @Fm888kw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8531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@aldalal92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704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@mariamalhomoud_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7429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@7mo0odi86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(13), @Fm888kw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7023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@mohammad_m_13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68754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331CCF-2895-422D-89D6-54FCE06B3A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29/11/2017 - 05/12/2017</a:t>
            </a:r>
          </a:p>
        </p:txBody>
      </p:sp>
    </p:spTree>
    <p:extLst>
      <p:ext uri="{BB962C8B-B14F-4D97-AF65-F5344CB8AC3E}">
        <p14:creationId xmlns:p14="http://schemas.microsoft.com/office/powerpoint/2010/main" val="30302069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377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2017-12-06T09:25:53Z</dcterms:created>
  <dcterms:modified xsi:type="dcterms:W3CDTF">2017-12-06T09:26:23Z</dcterms:modified>
</cp:coreProperties>
</file>