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FDB82-4677-4457-AE82-CAD46E7FD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F5750A-F206-48BD-902F-18F0849A48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7633151"/>
              </p:ext>
            </p:extLst>
          </p:nvPr>
        </p:nvGraphicFramePr>
        <p:xfrm>
          <a:off x="457200" y="1731963"/>
          <a:ext cx="8229600" cy="397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6512377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7120311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65477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321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(617), @alqabas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415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(117), @AlraiMediaGroup (65), @aljarida (74), @alqabas (109), @AlAnba_News_KW (169)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740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(151), @AlraiMediaGroup (159)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185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@kuwaity19855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(40), @aljarida (50), @alqabas (35),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143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@Aaaaaabbbbk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(7), @AlraiMediaGroup (21), @aljarida (17), @alqabas (9), @AlAnba_News_KW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996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@nasser_almasri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(23), @AlraiMediaGroup (5), @aljarida (33), @alqabas (10),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707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@khatrasheman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(6), @AlraiMediaGroup (15), @alqabas (8), @AlAnba_News_KW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3819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@coolastkad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(38), @AlraiMediaGroup (9), @aljarida (1), @alqabas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86175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60151E-EA69-4444-AF60-FDB186C149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29/11/2017 - 05/12/2017</a:t>
            </a:r>
          </a:p>
        </p:txBody>
      </p:sp>
    </p:spTree>
    <p:extLst>
      <p:ext uri="{BB962C8B-B14F-4D97-AF65-F5344CB8AC3E}">
        <p14:creationId xmlns:p14="http://schemas.microsoft.com/office/powerpoint/2010/main" val="3538102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F239A-F268-48FB-ADC0-2B8ECDB81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55B86F-3748-4CB1-8404-E82B198FA3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10934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1460521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9806670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73241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498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@HotmJustnews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(10), @AlraiMediaGroup (15), @aljarida (2), @alqabas (8), @AlAnba_News_KW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681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@ALOBAIDAHMAD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(6), @aljarida (18), @alqabas (24), @AlAnba_News_KW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091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@KAC_EnG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(38), @aljarida (6), @alqabas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180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@musstafahaidar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(42), @aljarida (2), @alqabas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70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@ghd_kuw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(12), @AlraiMediaGroup (14), @aljarida (5), @alqabas (8), @AlAnba_News_KW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476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@AkhbaralwatanKU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(21), @AlraiMediaGroup (22), @aljarida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981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@samsam200078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(26), @AlAnba_News_KW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889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@om_bader8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3805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@juvekuwait77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0852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F01477-B0F3-4906-93B4-94D3C1FD6D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29/11/2017 - 05/12/2017</a:t>
            </a:r>
          </a:p>
        </p:txBody>
      </p:sp>
    </p:spTree>
    <p:extLst>
      <p:ext uri="{BB962C8B-B14F-4D97-AF65-F5344CB8AC3E}">
        <p14:creationId xmlns:p14="http://schemas.microsoft.com/office/powerpoint/2010/main" val="6311901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723B3-4083-4ECD-8D50-D5ACAE493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C6EB13-7ED7-4DCA-A94E-0B540BB3CF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74495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8609498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4043738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345877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126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@faisal_jamal88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(1), @aljarida (34), @alqabas (1), @AlAnba_News_KW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049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@almofatesh68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(17), @aljarida (3), @alqabas (16),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561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@NahisAlanzi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(4), @AlraiMediaGroup (2), @aljarida (13), @alqabas (7), @AlAnba_News_KW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459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@snabel90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(18), @AlraiMediaGroup (6), @aljarida (8), @alqabas (2),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9823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@_fahadalturky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245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@abokhaled_66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(7), @AlraiMediaGroup (8), @aljarida (5), @alqabas (3), @AlAnba_News_KW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961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@aa11001974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591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@BoCommando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1974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C68F25-424A-4D20-8A65-6D8B00A922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29/11/2017 - 05/12/2017</a:t>
            </a:r>
          </a:p>
        </p:txBody>
      </p:sp>
    </p:spTree>
    <p:extLst>
      <p:ext uri="{BB962C8B-B14F-4D97-AF65-F5344CB8AC3E}">
        <p14:creationId xmlns:p14="http://schemas.microsoft.com/office/powerpoint/2010/main" val="28325647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621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2017-12-06T08:33:36Z</dcterms:created>
  <dcterms:modified xsi:type="dcterms:W3CDTF">2017-12-06T08:34:05Z</dcterms:modified>
</cp:coreProperties>
</file>