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CD4AC-6EA5-4B6C-9C34-2858CBD6B9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20A5ED-1934-4160-AA8A-CC770C29B1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8264729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149139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402920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964384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968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@keriholland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@DohaBankQatar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3033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@drseetharaman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@DohaBankQatar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326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@AFAFMOHAMMEDALJ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@DohaBankQatar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7283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@mcmenamin_damon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@DohaBankQatar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8099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@Mashaalalderham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@QIBGroup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621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@Bo3ouf_Qatar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@QIBGroup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299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@qatarisbooming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@CBQat (3), @QNBGroup (1), @QIBGroup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391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@Khamphaokeolep1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@QNBGroup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633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@85_ras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@QIBGroup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753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@AliAlhouli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@QNBGroup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2556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B787C0-7D92-466E-AD8D-90AEACA47F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28/11/2017 - 04/12/2017</a:t>
            </a:r>
          </a:p>
        </p:txBody>
      </p:sp>
    </p:spTree>
    <p:extLst>
      <p:ext uri="{BB962C8B-B14F-4D97-AF65-F5344CB8AC3E}">
        <p14:creationId xmlns:p14="http://schemas.microsoft.com/office/powerpoint/2010/main" val="3161526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70E5E-67F4-4615-8C4E-64D27AFE4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926251-56E4-438B-A2BD-194D4D5001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7503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430204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638457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628576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654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@Aziz_G_Almarri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@QIBGroup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172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@prabuuae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@QNBGroup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419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@welhal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@QIBGroup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686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@Bofaisal25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@BarwaBankQatar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298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@rashidalsulaiti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@QNBGroup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981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@Jajassim7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@QIBGroup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590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@AhmedAlHajei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@QNBGroup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387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@AlshabiyB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@QNBGroup (1), @QIBGroup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1441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@AAbdurh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@CBQat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935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@ChakerSuzan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@QIBGroup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6864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4A157-B420-481C-B751-305F63C532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28/11/2017 - 04/12/2017</a:t>
            </a:r>
          </a:p>
        </p:txBody>
      </p:sp>
    </p:spTree>
    <p:extLst>
      <p:ext uri="{BB962C8B-B14F-4D97-AF65-F5344CB8AC3E}">
        <p14:creationId xmlns:p14="http://schemas.microsoft.com/office/powerpoint/2010/main" val="1938564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CE636-900D-4439-9AB2-294B7002B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487E07-FA4C-4D03-934A-6C6287983B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44635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926420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637060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73507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385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@Anas197s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@QIBGroup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249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@mabdallah380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@QIBGroup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9535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@Yousifjoe999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@IBQ (1), @BarwaBankQatar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6742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@m_makeupartist1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@IBQ (1), @BarwaBankQatar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806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@SaheemAlBlushi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@DohaBankQatar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25244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2B3DAF-E14F-4F8F-B85C-326A615006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28/11/2017 - 04/12/2017</a:t>
            </a:r>
          </a:p>
        </p:txBody>
      </p:sp>
    </p:spTree>
    <p:extLst>
      <p:ext uri="{BB962C8B-B14F-4D97-AF65-F5344CB8AC3E}">
        <p14:creationId xmlns:p14="http://schemas.microsoft.com/office/powerpoint/2010/main" val="36001551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2017-12-05T09:28:23Z</dcterms:created>
  <dcterms:modified xsi:type="dcterms:W3CDTF">2017-12-05T09:28:52Z</dcterms:modified>
</cp:coreProperties>
</file>