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D34-4F69-8A3C-2CDD2C967FE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DD34-4F69-8A3C-2CDD2C967FE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DD34-4F69-8A3C-2CDD2C967FE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DD34-4F69-8A3C-2CDD2C967FE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DD34-4F69-8A3C-2CDD2C967FE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DD34-4F69-8A3C-2CDD2C967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571152"/>
        <c:axId val="280571480"/>
      </c:barChart>
      <c:catAx>
        <c:axId val="28057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71480"/>
        <c:crosses val="autoZero"/>
        <c:auto val="1"/>
        <c:lblAlgn val="ctr"/>
        <c:lblOffset val="100"/>
        <c:noMultiLvlLbl val="0"/>
      </c:catAx>
      <c:valAx>
        <c:axId val="28057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7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CA1E-AFE0-4856-A5A6-5A5243D3D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4E6E43-1848-47CB-8D00-7A84F598DF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322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40B7E-0798-4306-8388-6DF6221E5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F4C8A-C769-4F3E-8E31-81178A929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566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2017-12-05T08:48:32Z</dcterms:created>
  <dcterms:modified xsi:type="dcterms:W3CDTF">2017-12-05T08:48:36Z</dcterms:modified>
</cp:coreProperties>
</file>