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0E02-44E3-804A-53F64A39BDD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0E02-44E3-804A-53F64A39BDD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0E02-44E3-804A-53F64A39BDD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0E02-44E3-804A-53F64A39BDD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0E02-44E3-804A-53F64A39BDD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smooth val="0"/>
          <c:extLst>
            <c:ext xmlns:c16="http://schemas.microsoft.com/office/drawing/2014/chart" uri="{C3380CC4-5D6E-409C-BE32-E72D297353CC}">
              <c16:uniqueId val="{00000005-0E02-44E3-804A-53F64A39BDD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Sheet1!$H$2:$H$8</c:f>
            </c:numRef>
          </c:val>
          <c:smooth val="0"/>
          <c:extLst>
            <c:ext xmlns:c16="http://schemas.microsoft.com/office/drawing/2014/chart" uri="{C3380CC4-5D6E-409C-BE32-E72D297353CC}">
              <c16:uniqueId val="{00000006-0E02-44E3-804A-53F64A39BDD2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Sheet1!$I$2:$I$8</c:f>
            </c:numRef>
          </c:val>
          <c:smooth val="0"/>
          <c:extLst>
            <c:ext xmlns:c16="http://schemas.microsoft.com/office/drawing/2014/chart" uri="{C3380CC4-5D6E-409C-BE32-E72D297353CC}">
              <c16:uniqueId val="{00000007-0E02-44E3-804A-53F64A39BDD2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Sheet1!$J$2:$J$8</c:f>
            </c:numRef>
          </c:val>
          <c:smooth val="0"/>
          <c:extLst>
            <c:ext xmlns:c16="http://schemas.microsoft.com/office/drawing/2014/chart" uri="{C3380CC4-5D6E-409C-BE32-E72D297353CC}">
              <c16:uniqueId val="{00000008-0E02-44E3-804A-53F64A39BDD2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Sheet1!$K$2:$K$8</c:f>
            </c:numRef>
          </c:val>
          <c:smooth val="0"/>
          <c:extLst>
            <c:ext xmlns:c16="http://schemas.microsoft.com/office/drawing/2014/chart" uri="{C3380CC4-5D6E-409C-BE32-E72D297353CC}">
              <c16:uniqueId val="{00000009-0E02-44E3-804A-53F64A39BD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8802200"/>
        <c:axId val="290542520"/>
      </c:lineChart>
      <c:catAx>
        <c:axId val="228802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542520"/>
        <c:crosses val="autoZero"/>
        <c:auto val="1"/>
        <c:lblAlgn val="ctr"/>
        <c:lblOffset val="100"/>
        <c:noMultiLvlLbl val="0"/>
      </c:catAx>
      <c:valAx>
        <c:axId val="29054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80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8BCBF-2C7B-43C5-9D63-27A5BDB48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DBB032-1758-479F-A5BA-34C2982F6D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1394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0B5CE-1312-4E2B-9B50-FFE7F11D7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28/11/2017 - 04/12/2017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D58AB-B909-4A9F-B402-83F3D2719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2681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Views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Views Change Rate</dc:title>
  <dc:creator>Administrator</dc:creator>
  <cp:lastModifiedBy>Administrator</cp:lastModifiedBy>
  <cp:revision>1</cp:revision>
  <dcterms:created xsi:type="dcterms:W3CDTF">2017-12-05T08:26:51Z</dcterms:created>
  <dcterms:modified xsi:type="dcterms:W3CDTF">2017-12-05T08:26:55Z</dcterms:modified>
</cp:coreProperties>
</file>