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</c:v>
                </c:pt>
                <c:pt idx="1">
                  <c:v>49</c:v>
                </c:pt>
                <c:pt idx="2">
                  <c:v>32</c:v>
                </c:pt>
                <c:pt idx="3">
                  <c:v>38</c:v>
                </c:pt>
                <c:pt idx="4">
                  <c:v>34</c:v>
                </c:pt>
                <c:pt idx="5">
                  <c:v>33</c:v>
                </c:pt>
                <c:pt idx="6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A5-4A68-8E5E-7D7963216C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93312</c:v>
                </c:pt>
                <c:pt idx="1">
                  <c:v>110276</c:v>
                </c:pt>
                <c:pt idx="2">
                  <c:v>112006</c:v>
                </c:pt>
                <c:pt idx="3">
                  <c:v>124044</c:v>
                </c:pt>
                <c:pt idx="4">
                  <c:v>134913</c:v>
                </c:pt>
                <c:pt idx="5">
                  <c:v>150745</c:v>
                </c:pt>
                <c:pt idx="6">
                  <c:v>116183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A5-4A68-8E5E-7D7963216C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7377</c:v>
                </c:pt>
                <c:pt idx="1">
                  <c:v>6725</c:v>
                </c:pt>
                <c:pt idx="2">
                  <c:v>6268</c:v>
                </c:pt>
                <c:pt idx="3">
                  <c:v>7700</c:v>
                </c:pt>
                <c:pt idx="4">
                  <c:v>9356</c:v>
                </c:pt>
                <c:pt idx="5">
                  <c:v>7098</c:v>
                </c:pt>
                <c:pt idx="6">
                  <c:v>5803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A5-4A68-8E5E-7D7963216C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12349</c:v>
                </c:pt>
                <c:pt idx="1">
                  <c:v>11454</c:v>
                </c:pt>
                <c:pt idx="2">
                  <c:v>10766</c:v>
                </c:pt>
                <c:pt idx="3">
                  <c:v>11249</c:v>
                </c:pt>
                <c:pt idx="4">
                  <c:v>12076</c:v>
                </c:pt>
                <c:pt idx="5">
                  <c:v>12116</c:v>
                </c:pt>
                <c:pt idx="6">
                  <c:v>11997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A5-4A68-8E5E-7D7963216C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39621</c:v>
                </c:pt>
                <c:pt idx="1">
                  <c:v>38475</c:v>
                </c:pt>
                <c:pt idx="2">
                  <c:v>35585</c:v>
                </c:pt>
                <c:pt idx="3">
                  <c:v>38488</c:v>
                </c:pt>
                <c:pt idx="4">
                  <c:v>42687</c:v>
                </c:pt>
                <c:pt idx="5">
                  <c:v>39450</c:v>
                </c:pt>
                <c:pt idx="6">
                  <c:v>41318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AA5-4A68-8E5E-7D7963216C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295</c:v>
                </c:pt>
                <c:pt idx="1">
                  <c:v>218</c:v>
                </c:pt>
                <c:pt idx="2">
                  <c:v>298</c:v>
                </c:pt>
                <c:pt idx="3">
                  <c:v>214</c:v>
                </c:pt>
                <c:pt idx="4">
                  <c:v>127</c:v>
                </c:pt>
                <c:pt idx="5">
                  <c:v>110</c:v>
                </c:pt>
                <c:pt idx="6">
                  <c:v>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AA5-4A68-8E5E-7D7963216CA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47</c:v>
                </c:pt>
                <c:pt idx="1">
                  <c:v>62</c:v>
                </c:pt>
                <c:pt idx="2">
                  <c:v>62</c:v>
                </c:pt>
                <c:pt idx="3">
                  <c:v>75</c:v>
                </c:pt>
                <c:pt idx="4">
                  <c:v>120</c:v>
                </c:pt>
                <c:pt idx="5">
                  <c:v>54</c:v>
                </c:pt>
                <c:pt idx="6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AA5-4A68-8E5E-7D7963216CA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9545</c:v>
                </c:pt>
                <c:pt idx="1">
                  <c:v>9392</c:v>
                </c:pt>
                <c:pt idx="2">
                  <c:v>8910</c:v>
                </c:pt>
                <c:pt idx="3">
                  <c:v>9571</c:v>
                </c:pt>
                <c:pt idx="4">
                  <c:v>11384</c:v>
                </c:pt>
                <c:pt idx="5">
                  <c:v>10545</c:v>
                </c:pt>
                <c:pt idx="6">
                  <c:v>11716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AA5-4A68-8E5E-7D7963216CA3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WarbaBank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39</c:v>
                </c:pt>
                <c:pt idx="1">
                  <c:v>40</c:v>
                </c:pt>
                <c:pt idx="2">
                  <c:v>25</c:v>
                </c:pt>
                <c:pt idx="3">
                  <c:v>27</c:v>
                </c:pt>
                <c:pt idx="4">
                  <c:v>12</c:v>
                </c:pt>
                <c:pt idx="5">
                  <c:v>12</c:v>
                </c:pt>
                <c:pt idx="6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AA5-4A68-8E5E-7D7963216CA3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AUB Kuwait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28/11/2017</c:v>
                </c:pt>
                <c:pt idx="1">
                  <c:v>29/11/2017</c:v>
                </c:pt>
                <c:pt idx="2">
                  <c:v>30/11/2017</c:v>
                </c:pt>
                <c:pt idx="3">
                  <c:v>1/12/2017</c:v>
                </c:pt>
                <c:pt idx="4">
                  <c:v>2/12/2017</c:v>
                </c:pt>
                <c:pt idx="5">
                  <c:v>3/12/2017</c:v>
                </c:pt>
                <c:pt idx="6">
                  <c:v>4/12/2017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31239</c:v>
                </c:pt>
                <c:pt idx="1">
                  <c:v>28871</c:v>
                </c:pt>
                <c:pt idx="2">
                  <c:v>26331</c:v>
                </c:pt>
                <c:pt idx="3">
                  <c:v>51</c:v>
                </c:pt>
                <c:pt idx="4">
                  <c:v>1229</c:v>
                </c:pt>
                <c:pt idx="5">
                  <c:v>97</c:v>
                </c:pt>
                <c:pt idx="6">
                  <c:v>43030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AA5-4A68-8E5E-7D7963216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95088"/>
        <c:axId val="286393776"/>
      </c:lineChart>
      <c:catAx>
        <c:axId val="28639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93776"/>
        <c:crosses val="autoZero"/>
        <c:auto val="1"/>
        <c:lblAlgn val="ctr"/>
        <c:lblOffset val="100"/>
        <c:noMultiLvlLbl val="0"/>
      </c:catAx>
      <c:valAx>
        <c:axId val="28639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9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B42AC-0C73-4B18-B899-2BD70AD5C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DA0CD7-C25C-4DD1-B635-863F4E3614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3929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ABD69-9CCF-4D0C-BA81-3B54A0379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28/11/2017 - 04/12/2017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AA46A-4C8F-4C98-ADD9-0BC47625B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88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Views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Change</dc:title>
  <dc:creator>Administrator</dc:creator>
  <cp:lastModifiedBy>Administrator</cp:lastModifiedBy>
  <cp:revision>1</cp:revision>
  <dcterms:created xsi:type="dcterms:W3CDTF">2017-12-05T08:23:10Z</dcterms:created>
  <dcterms:modified xsi:type="dcterms:W3CDTF">2017-12-05T08:23:16Z</dcterms:modified>
</cp:coreProperties>
</file>