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BAE19-AC04-4010-B22E-20171141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26C83B-DAB6-49EE-8D4E-CF9C96C77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0330538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427238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70117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1991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2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@Ana5lod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(22),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45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@Slash_965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57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@Soso91422967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(2), @Bankboubyan (3),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4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@Waled22649592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78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@orchid__2010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@fooss223h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@Bankboubyan (4),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@shosho___2222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05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@algl123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43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4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@slamaaan1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027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22697-A465-40E0-B116-D2470C8B9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</p:spTree>
    <p:extLst>
      <p:ext uri="{BB962C8B-B14F-4D97-AF65-F5344CB8AC3E}">
        <p14:creationId xmlns:p14="http://schemas.microsoft.com/office/powerpoint/2010/main" val="1073695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375E2-C3DF-4966-B02A-28FEDA417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6E98C2-A6A9-4856-8B96-4B7884046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6706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47176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28471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1055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47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@al_keef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02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@ROZAa_q2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7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@fedarn90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10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@romanse2011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1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@shataaaaat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(3),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53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@na55xx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00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@mahmood_ali_007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3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@MR_NABIL1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33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73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@ExJ8s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86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1C002-C3D8-41E6-A8FE-0FB90E6A3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</p:spTree>
    <p:extLst>
      <p:ext uri="{BB962C8B-B14F-4D97-AF65-F5344CB8AC3E}">
        <p14:creationId xmlns:p14="http://schemas.microsoft.com/office/powerpoint/2010/main" val="1423982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D8FE-5DEC-41F3-84D2-A924852B9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A5D99F-D4F3-4AF0-914D-DF2CCC173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2997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029428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77630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5471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83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46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@azizaksa2030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0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@n_a2018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31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@yahyaaa4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7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@Lmstebda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820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1585F-5C8A-4F50-ADD8-F1C747440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</p:spTree>
    <p:extLst>
      <p:ext uri="{BB962C8B-B14F-4D97-AF65-F5344CB8AC3E}">
        <p14:creationId xmlns:p14="http://schemas.microsoft.com/office/powerpoint/2010/main" val="106325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2017-12-05T08:11:10Z</dcterms:created>
  <dcterms:modified xsi:type="dcterms:W3CDTF">2017-12-05T08:11:40Z</dcterms:modified>
</cp:coreProperties>
</file>