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D8F3-0058-4F0E-A8BE-F2F1BD6DD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6867F-8840-4C22-8D05-0DAC97C2B1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9022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46519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526048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6936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42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62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4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@ahmad_alabbad13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096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@M777mt777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@madrid88_real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0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@ASG556666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83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@mohammadalsabt_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0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@QaLaM_Ra9a9_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00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@Q8Lamees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77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@Ali_1976_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243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46171-7DA3-4B54-BE34-E7E74C900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27/11/2017 - 03/12/2017</a:t>
            </a:r>
          </a:p>
        </p:txBody>
      </p:sp>
    </p:spTree>
    <p:extLst>
      <p:ext uri="{BB962C8B-B14F-4D97-AF65-F5344CB8AC3E}">
        <p14:creationId xmlns:p14="http://schemas.microsoft.com/office/powerpoint/2010/main" val="2307598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D08E1-1FF5-4DCE-8F0D-8BF8FECE3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D0FC3-F09E-400F-9620-3E6FE02AF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848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3082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5069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347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1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15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@khaledqwimqni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7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@altmimiii2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53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@Metebalmeteb1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24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9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@wm9n32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77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@DAMS20126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50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@basilsalam5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9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@atyab_2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732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@BadrAlDabbo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642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55B36-2504-48EB-9FD0-52EC09D6A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27/11/2017 - 03/12/2017</a:t>
            </a:r>
          </a:p>
        </p:txBody>
      </p:sp>
    </p:spTree>
    <p:extLst>
      <p:ext uri="{BB962C8B-B14F-4D97-AF65-F5344CB8AC3E}">
        <p14:creationId xmlns:p14="http://schemas.microsoft.com/office/powerpoint/2010/main" val="2844099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2E510-B73B-4CA3-A1ED-A5EC47217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E935B-CC19-4165-9EAA-4690AE036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708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705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316457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0897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91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@ghanemyousefal2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21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@ahmedakwu1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78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@anasbadrialena2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31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@aseelalawadi2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27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@esraessence1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919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C45BF-8AD1-4449-A4E9-C8613D9943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27/11/2017 - 03/12/2017</a:t>
            </a:r>
          </a:p>
        </p:txBody>
      </p:sp>
    </p:spTree>
    <p:extLst>
      <p:ext uri="{BB962C8B-B14F-4D97-AF65-F5344CB8AC3E}">
        <p14:creationId xmlns:p14="http://schemas.microsoft.com/office/powerpoint/2010/main" val="3332676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2017-12-04T09:18:44Z</dcterms:created>
  <dcterms:modified xsi:type="dcterms:W3CDTF">2017-12-04T09:19:13Z</dcterms:modified>
</cp:coreProperties>
</file>