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9173-4978-9325-56AB81724A5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Sheet1!$C$2:$C$25</c:f>
            </c:numRef>
          </c:val>
          <c:smooth val="0"/>
          <c:extLst>
            <c:ext xmlns:c16="http://schemas.microsoft.com/office/drawing/2014/chart" uri="{C3380CC4-5D6E-409C-BE32-E72D297353CC}">
              <c16:uniqueId val="{00000001-9173-4978-9325-56AB81724A5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Sheet1!$D$2:$D$25</c:f>
            </c:numRef>
          </c:val>
          <c:smooth val="0"/>
          <c:extLst>
            <c:ext xmlns:c16="http://schemas.microsoft.com/office/drawing/2014/chart" uri="{C3380CC4-5D6E-409C-BE32-E72D297353CC}">
              <c16:uniqueId val="{00000002-9173-4978-9325-56AB81724A5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Sheet1!$E$2:$E$25</c:f>
            </c:numRef>
          </c:val>
          <c:smooth val="0"/>
          <c:extLst>
            <c:ext xmlns:c16="http://schemas.microsoft.com/office/drawing/2014/chart" uri="{C3380CC4-5D6E-409C-BE32-E72D297353CC}">
              <c16:uniqueId val="{00000003-9173-4978-9325-56AB81724A5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Sheet1!$F$2:$F$25</c:f>
            </c:numRef>
          </c:val>
          <c:smooth val="0"/>
          <c:extLst>
            <c:ext xmlns:c16="http://schemas.microsoft.com/office/drawing/2014/chart" uri="{C3380CC4-5D6E-409C-BE32-E72D297353CC}">
              <c16:uniqueId val="{00000004-9173-4978-9325-56AB81724A5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Sheet1!$G$2:$G$25</c:f>
            </c:numRef>
          </c:val>
          <c:smooth val="0"/>
          <c:extLst>
            <c:ext xmlns:c16="http://schemas.microsoft.com/office/drawing/2014/chart" uri="{C3380CC4-5D6E-409C-BE32-E72D297353CC}">
              <c16:uniqueId val="{00000005-9173-4978-9325-56AB81724A5D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Sheet1!$H$2:$H$25</c:f>
            </c:numRef>
          </c:val>
          <c:smooth val="0"/>
          <c:extLst>
            <c:ext xmlns:c16="http://schemas.microsoft.com/office/drawing/2014/chart" uri="{C3380CC4-5D6E-409C-BE32-E72D297353CC}">
              <c16:uniqueId val="{00000006-9173-4978-9325-56AB81724A5D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Sheet1!$I$2:$I$25</c:f>
            </c:numRef>
          </c:val>
          <c:smooth val="0"/>
          <c:extLst>
            <c:ext xmlns:c16="http://schemas.microsoft.com/office/drawing/2014/chart" uri="{C3380CC4-5D6E-409C-BE32-E72D297353CC}">
              <c16:uniqueId val="{00000007-9173-4978-9325-56AB81724A5D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Sheet1!$J$2:$J$25</c:f>
            </c:numRef>
          </c:val>
          <c:smooth val="0"/>
          <c:extLst>
            <c:ext xmlns:c16="http://schemas.microsoft.com/office/drawing/2014/chart" uri="{C3380CC4-5D6E-409C-BE32-E72D297353CC}">
              <c16:uniqueId val="{00000008-9173-4978-9325-56AB81724A5D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Sheet1!$K$2:$K$25</c:f>
            </c:numRef>
          </c:val>
          <c:smooth val="0"/>
          <c:extLst>
            <c:ext xmlns:c16="http://schemas.microsoft.com/office/drawing/2014/chart" uri="{C3380CC4-5D6E-409C-BE32-E72D297353CC}">
              <c16:uniqueId val="{00000009-9173-4978-9325-56AB81724A5D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Sheet1!$L$2:$L$25</c:f>
            </c:numRef>
          </c:val>
          <c:smooth val="0"/>
          <c:extLst>
            <c:ext xmlns:c16="http://schemas.microsoft.com/office/drawing/2014/chart" uri="{C3380CC4-5D6E-409C-BE32-E72D297353CC}">
              <c16:uniqueId val="{0000000A-9173-4978-9325-56AB81724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3907000"/>
        <c:axId val="203907328"/>
      </c:lineChart>
      <c:catAx>
        <c:axId val="20390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907328"/>
        <c:crosses val="autoZero"/>
        <c:auto val="1"/>
        <c:lblAlgn val="ctr"/>
        <c:lblOffset val="100"/>
        <c:noMultiLvlLbl val="0"/>
      </c:catAx>
      <c:valAx>
        <c:axId val="20390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90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29776-9237-4862-9070-1CE05730C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4B482D-E5B0-4C9C-B516-7C0C4BE124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7089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4856A-3BE9-4A22-AC6A-F0DA2557A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27/11/2017 - 03/12/2017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65F4F-3F11-4FD2-B212-43574AE07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9528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2017-12-04T07:39:38Z</dcterms:created>
  <dcterms:modified xsi:type="dcterms:W3CDTF">2017-12-04T07:39:41Z</dcterms:modified>
</cp:coreProperties>
</file>