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D3BC2-B3AE-4726-9235-53A66D1B20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90BC6E-B05C-4893-B8E6-024C071749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049422"/>
              </p:ext>
            </p:extLst>
          </p:nvPr>
        </p:nvGraphicFramePr>
        <p:xfrm>
          <a:off x="457200" y="1731963"/>
          <a:ext cx="8229600" cy="436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7573026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61274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8510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9395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2947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197076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5665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5650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89076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2775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9126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53969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056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40.5259%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4.9711%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57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التلفزيون العربي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12.8846%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24.9792%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22.9609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348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Onair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7.1364%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19.4138%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28.9408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097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أورينت للأعمال الإنسانية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3.8427%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7.7930%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2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 Orient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9.0162%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33.2715%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17.3517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326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Kurdi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3.0902%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293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سكاي نيوز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4325410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8.3860%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11.2044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365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Jazeera Arabic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الجزيرة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18568493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2.3425%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11.5562%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11.2822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962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Aan Arabic Television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تلفزيون 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841392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12483320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6.1645%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14.9631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37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3A199-5CA1-48EF-A879-DBE5E8CEC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3814449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B48BD-D3AA-4662-AF81-2A76F4F7E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6E3DA8-C2F9-4DCC-AF95-1536A397A8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4758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3965075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279421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1337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084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42124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18433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08818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1057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2313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2433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61452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3065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20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AlArabiya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33430519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20.8061%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41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382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FD6428-3F83-4F57-AA3E-0865646ABB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01/11/2017 - 30/11/2017</a:t>
            </a:r>
          </a:p>
        </p:txBody>
      </p:sp>
    </p:spTree>
    <p:extLst>
      <p:ext uri="{BB962C8B-B14F-4D97-AF65-F5344CB8AC3E}">
        <p14:creationId xmlns:p14="http://schemas.microsoft.com/office/powerpoint/2010/main" val="35098461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250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Youtube Key Metrics Table - 1 of 2</vt:lpstr>
      <vt:lpstr>Youtube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- 1 of 2</dc:title>
  <dc:creator>Administrator</dc:creator>
  <cp:lastModifiedBy>Administrator</cp:lastModifiedBy>
  <cp:revision>1</cp:revision>
  <dcterms:created xsi:type="dcterms:W3CDTF">2017-12-01T11:41:38Z</dcterms:created>
  <dcterms:modified xsi:type="dcterms:W3CDTF">2017-12-01T11:42:27Z</dcterms:modified>
</cp:coreProperties>
</file>