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7A4AF-1EC8-49BE-9EF7-E74A3F03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42FA5-3DBE-4BC9-8B8F-D3A094178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325276"/>
              </p:ext>
            </p:extLst>
          </p:nvPr>
        </p:nvGraphicFramePr>
        <p:xfrm>
          <a:off x="457200" y="1731963"/>
          <a:ext cx="8229600" cy="278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805436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875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938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205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462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5655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87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777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067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540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2254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265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75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21.5549%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34.1852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53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12.8846%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24.9792%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22.9609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4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1328629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1.9601%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8.7464%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76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18568493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11.5562%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DFBB6-AC80-412C-AD6C-14FCDA739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737829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2017-12-01T09:03:32Z</dcterms:created>
  <dcterms:modified xsi:type="dcterms:W3CDTF">2017-12-01T09:03:46Z</dcterms:modified>
</cp:coreProperties>
</file>