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MBC1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22/11/2017</c:v>
                </c:pt>
                <c:pt idx="1">
                  <c:v>23/11/2017</c:v>
                </c:pt>
                <c:pt idx="2">
                  <c:v>24/11/2017</c:v>
                </c:pt>
                <c:pt idx="3">
                  <c:v>25/11/2017</c:v>
                </c:pt>
                <c:pt idx="4">
                  <c:v>26/11/2017</c:v>
                </c:pt>
                <c:pt idx="5">
                  <c:v>27/11/2017</c:v>
                </c:pt>
                <c:pt idx="6">
                  <c:v>28/11/2017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754953</c:v>
                </c:pt>
                <c:pt idx="1">
                  <c:v>799191</c:v>
                </c:pt>
                <c:pt idx="2">
                  <c:v>784478</c:v>
                </c:pt>
                <c:pt idx="3">
                  <c:v>778204</c:v>
                </c:pt>
                <c:pt idx="4">
                  <c:v>712050</c:v>
                </c:pt>
                <c:pt idx="5">
                  <c:v>686746</c:v>
                </c:pt>
                <c:pt idx="6">
                  <c:v>727507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89-400C-9917-77DDEDA107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Alordonalyoom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22/11/2017</c:v>
                </c:pt>
                <c:pt idx="1">
                  <c:v>23/11/2017</c:v>
                </c:pt>
                <c:pt idx="2">
                  <c:v>24/11/2017</c:v>
                </c:pt>
                <c:pt idx="3">
                  <c:v>25/11/2017</c:v>
                </c:pt>
                <c:pt idx="4">
                  <c:v>26/11/2017</c:v>
                </c:pt>
                <c:pt idx="5">
                  <c:v>27/11/2017</c:v>
                </c:pt>
                <c:pt idx="6">
                  <c:v>28/11/2017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4963</c:v>
                </c:pt>
                <c:pt idx="1">
                  <c:v>4470</c:v>
                </c:pt>
                <c:pt idx="2">
                  <c:v>4223</c:v>
                </c:pt>
                <c:pt idx="3">
                  <c:v>4577</c:v>
                </c:pt>
                <c:pt idx="4">
                  <c:v>4276</c:v>
                </c:pt>
                <c:pt idx="5">
                  <c:v>4281</c:v>
                </c:pt>
                <c:pt idx="6">
                  <c:v>4655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89-400C-9917-77DDEDA107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Roya TV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22/11/2017</c:v>
                </c:pt>
                <c:pt idx="1">
                  <c:v>23/11/2017</c:v>
                </c:pt>
                <c:pt idx="2">
                  <c:v>24/11/2017</c:v>
                </c:pt>
                <c:pt idx="3">
                  <c:v>25/11/2017</c:v>
                </c:pt>
                <c:pt idx="4">
                  <c:v>26/11/2017</c:v>
                </c:pt>
                <c:pt idx="5">
                  <c:v>27/11/2017</c:v>
                </c:pt>
                <c:pt idx="6">
                  <c:v>28/11/2017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144705</c:v>
                </c:pt>
                <c:pt idx="1">
                  <c:v>116008</c:v>
                </c:pt>
                <c:pt idx="2">
                  <c:v>105999</c:v>
                </c:pt>
                <c:pt idx="3">
                  <c:v>118997</c:v>
                </c:pt>
                <c:pt idx="4">
                  <c:v>105745</c:v>
                </c:pt>
                <c:pt idx="5">
                  <c:v>95972</c:v>
                </c:pt>
                <c:pt idx="6">
                  <c:v>101468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389-400C-9917-77DDEDA107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JRTVChannel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22/11/2017</c:v>
                </c:pt>
                <c:pt idx="1">
                  <c:v>23/11/2017</c:v>
                </c:pt>
                <c:pt idx="2">
                  <c:v>24/11/2017</c:v>
                </c:pt>
                <c:pt idx="3">
                  <c:v>25/11/2017</c:v>
                </c:pt>
                <c:pt idx="4">
                  <c:v>26/11/2017</c:v>
                </c:pt>
                <c:pt idx="5">
                  <c:v>27/11/2017</c:v>
                </c:pt>
                <c:pt idx="6">
                  <c:v>28/11/2017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78125</c:v>
                </c:pt>
                <c:pt idx="1">
                  <c:v>72995</c:v>
                </c:pt>
                <c:pt idx="2">
                  <c:v>71235</c:v>
                </c:pt>
                <c:pt idx="3">
                  <c:v>74065</c:v>
                </c:pt>
                <c:pt idx="4">
                  <c:v>66898</c:v>
                </c:pt>
                <c:pt idx="5">
                  <c:v>61657</c:v>
                </c:pt>
                <c:pt idx="6">
                  <c:v>64401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389-400C-9917-77DDEDA107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FactJo Amman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22/11/2017</c:v>
                </c:pt>
                <c:pt idx="1">
                  <c:v>23/11/2017</c:v>
                </c:pt>
                <c:pt idx="2">
                  <c:v>24/11/2017</c:v>
                </c:pt>
                <c:pt idx="3">
                  <c:v>25/11/2017</c:v>
                </c:pt>
                <c:pt idx="4">
                  <c:v>26/11/2017</c:v>
                </c:pt>
                <c:pt idx="5">
                  <c:v>27/11/2017</c:v>
                </c:pt>
                <c:pt idx="6">
                  <c:v>28/11/2017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389-400C-9917-77DDEDA107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033152"/>
        <c:axId val="251032824"/>
      </c:lineChart>
      <c:catAx>
        <c:axId val="25103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32824"/>
        <c:crosses val="autoZero"/>
        <c:auto val="1"/>
        <c:lblAlgn val="ctr"/>
        <c:lblOffset val="100"/>
        <c:noMultiLvlLbl val="0"/>
      </c:catAx>
      <c:valAx>
        <c:axId val="25103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3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5FB67-13FF-44C2-A0EA-422FFB4E8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B34916-DA10-4498-A090-6A7FF69D61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5200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A3E7D-0B11-4A06-B4B1-776183980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22/11/2017 - 28/11/2017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A6B50-FA56-4EB8-B50C-56DE4FB88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6438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Views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Change</dc:title>
  <dc:creator>Administrator</dc:creator>
  <cp:lastModifiedBy>Administrator</cp:lastModifiedBy>
  <cp:revision>1</cp:revision>
  <dcterms:created xsi:type="dcterms:W3CDTF">2017-11-29T12:58:41Z</dcterms:created>
  <dcterms:modified xsi:type="dcterms:W3CDTF">2017-11-29T12:58:44Z</dcterms:modified>
</cp:coreProperties>
</file>