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A60DDD-62F0-4B26-AE13-B9F9FB685B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3564531-E84C-4119-A52D-C32326B4471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69651716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37039601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89221776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0689564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3418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@mbc1_4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(167)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9996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@hilda_carolish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45875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@Mohammedgg111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8312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@zabdalh21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2758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@falconhamada_90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83119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@DrAmalIbrahim1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3688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@Rosemarry0009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9426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@Fjcx6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6901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@MaysaOcm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1334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@KILLJOY_Y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35813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B50AEB-33EC-41D8-AAE6-44D7CDB324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22/11/2017 - 28/11/2017</a:t>
            </a:r>
          </a:p>
        </p:txBody>
      </p:sp>
    </p:spTree>
    <p:extLst>
      <p:ext uri="{BB962C8B-B14F-4D97-AF65-F5344CB8AC3E}">
        <p14:creationId xmlns:p14="http://schemas.microsoft.com/office/powerpoint/2010/main" val="8617456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ABE2AA-BAE4-4DF6-A081-1EC6EF66DE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2D85493-C17F-4DCD-9612-52BD9022C97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50397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04362435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64903591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4433842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09260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@maryooma915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1934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@maha91maha1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84783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@DmoUzfkpQ0NyCiK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3593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@yahyajarrah54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41588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@FayezSadeeq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7565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@6lSFJHDaAXmIDfi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23521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@chaulaabu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12697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@PxYdna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68816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@FKarsheh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04685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@hajar_carolich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26499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1202E5-3D18-4395-B0CE-572CAF06E2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22/11/2017 - 28/11/2017</a:t>
            </a:r>
          </a:p>
        </p:txBody>
      </p:sp>
    </p:spTree>
    <p:extLst>
      <p:ext uri="{BB962C8B-B14F-4D97-AF65-F5344CB8AC3E}">
        <p14:creationId xmlns:p14="http://schemas.microsoft.com/office/powerpoint/2010/main" val="41038249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0BE60F-A968-47D5-8455-06E88199DF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035DAD6-7391-4A75-9488-3E9DAF4866F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901599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10386238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38792464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965073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0337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@Lorettacarolish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8257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@salalewi67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7022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@xmalcom1996341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089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@daif333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3585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@PalestineHuda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40005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642D3E-B1E5-48E1-998E-C3781BDEEF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22/11/2017 - 28/11/2017</a:t>
            </a:r>
          </a:p>
        </p:txBody>
      </p:sp>
    </p:spTree>
    <p:extLst>
      <p:ext uri="{BB962C8B-B14F-4D97-AF65-F5344CB8AC3E}">
        <p14:creationId xmlns:p14="http://schemas.microsoft.com/office/powerpoint/2010/main" val="74640404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250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2017-11-29T12:43:06Z</dcterms:created>
  <dcterms:modified xsi:type="dcterms:W3CDTF">2017-11-29T12:43:35Z</dcterms:modified>
</cp:coreProperties>
</file>