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B701E-FF2A-42DB-88E6-1487D71F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1640A-9152-45A6-A757-44FEC6ACE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76437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5617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5268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2165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8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@alkhteeb78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@MarinaFM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@DuMurier70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@MarinaFM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87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@NouRa_aLDuWeesh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4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@baadryaa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2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4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8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@7mod_om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39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@AM_Boland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8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58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20CF2-D9C5-4A9C-B5D8-8BC30F12A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93310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A0EE-A2A9-4902-A5DC-ADB8579DC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7B948-BF05-4443-9B84-D36E62ED2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37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548923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8717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552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7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@NzLover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(2), 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2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2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(2),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2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@mnosha1974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7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@EmyGARTANI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5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@salmdqg133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(7),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@SaifSTawfeeq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60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1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@farahnz2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6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31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C4DE8-FDC0-4956-85AC-FE620D5DC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382126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863D-205A-4EF2-951A-6B2B35119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C0082-EA76-4E65-8675-7E823D073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946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7735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26554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7724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8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@MenaAlfones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3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3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(1), 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3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@Jad02637148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8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576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D49DF-E0F5-49A6-AF64-C4F80B850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2774235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2017-11-29T09:14:06Z</dcterms:created>
  <dcterms:modified xsi:type="dcterms:W3CDTF">2017-11-29T09:14:36Z</dcterms:modified>
</cp:coreProperties>
</file>