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8CE72-90C5-475C-B0A1-2ED70FBF3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E5B16E-87AD-4AAC-B1A4-A16F9BDB41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1445288"/>
              </p:ext>
            </p:extLst>
          </p:nvPr>
        </p:nvGraphicFramePr>
        <p:xfrm>
          <a:off x="457200" y="1731963"/>
          <a:ext cx="8229600" cy="431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8007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418292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3103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24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(694),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186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(124), @AlraiMediaGroup (154)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246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(52), @AlraiMediaGroup (55), @aljarida (36), @alqabas (46), @AlAnba_News_KW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47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@AkhbaralwatanKU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(33), @AlraiMediaGroup (51), @aljarida (23), @alqabas (7), @AlAnba_News_KW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525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396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@gz1wYbyGsT6Eifb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(17), @AlraiMediaGroup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114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@aa11001974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(45), @aljarida (2), @alqabas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336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(11), @aljarida (6), @alqabas (19),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934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@m7mdalhajri750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(13), @AlraiMediaGroup (8), @alqabas (11), @AlAnba_News_KW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4836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694783-2D0C-40C6-8125-25FAD44A51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22/11/2017 - 28/11/2017</a:t>
            </a:r>
          </a:p>
        </p:txBody>
      </p:sp>
    </p:spTree>
    <p:extLst>
      <p:ext uri="{BB962C8B-B14F-4D97-AF65-F5344CB8AC3E}">
        <p14:creationId xmlns:p14="http://schemas.microsoft.com/office/powerpoint/2010/main" val="1376948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A57D1-C8C3-4D88-BB5F-702AC11F5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1B7404-FC3F-4233-9554-C2A72648BB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99844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009690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714633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99744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36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@1987itali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(23), @AlraiMediaGroup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727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@coolastkad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@AlraiMediaGroup (7), @aljarida (1), @alqabas (19),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321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@kuwaity19855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(25), @aljarida (6), @alqabas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946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@KAC_EnG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(34), @aljarida (3), @alqabas (2),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30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@samsam200078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(28), @AlAnba_News_KW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981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@brt7777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(14), @AlraiMediaGroup (7), @aljarida (11), @alqabas (2), @AlAnba_News_KW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991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@almofatesh68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(10), @aljarida (7), @alqabas (17),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61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(23), @AlraiMediaGroup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552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@drmtab3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(14), @AlraiMediaGroup (14), @alqabas (4),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228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069A53-3F16-4D2F-A239-DA36AD66E3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22/11/2017 - 28/11/2017</a:t>
            </a:r>
          </a:p>
        </p:txBody>
      </p:sp>
    </p:spTree>
    <p:extLst>
      <p:ext uri="{BB962C8B-B14F-4D97-AF65-F5344CB8AC3E}">
        <p14:creationId xmlns:p14="http://schemas.microsoft.com/office/powerpoint/2010/main" val="3568970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CDCEF-2104-475A-A400-C3B5006E9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9534FC-6488-4176-84E1-224E527980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1681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461402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542742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13603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651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@flowerdede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(16), @AlraiMediaGroup (14), @AlAnba_News_KW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069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@Yousef90763882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(16), @AlraiMediaGroup (6), @alqabas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673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(9), @alqabas (6), @AlAnba_News_KW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590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@hcggj1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(3), @aljarida (1), @alqabas (15), @AlAnba_News_KW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887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@HotmJustnews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(11), @alqabas (4),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96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@smartaura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(12), @alqabas (9),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766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@faisal_jamal88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(1), @aljarida (23), @alqabas (2),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19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477EF-8755-4467-8F95-EE8963C9FE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22/11/2017 - 28/11/2017</a:t>
            </a:r>
          </a:p>
        </p:txBody>
      </p:sp>
    </p:spTree>
    <p:extLst>
      <p:ext uri="{BB962C8B-B14F-4D97-AF65-F5344CB8AC3E}">
        <p14:creationId xmlns:p14="http://schemas.microsoft.com/office/powerpoint/2010/main" val="41766498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632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2017-11-29T08:28:46Z</dcterms:created>
  <dcterms:modified xsi:type="dcterms:W3CDTF">2017-11-29T08:29:16Z</dcterms:modified>
</cp:coreProperties>
</file>