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D5A31E-427B-43F0-8C51-E0B5A3A3EF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0D89DA9-B5BC-456A-8116-9CFD871AB07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01177576"/>
              </p:ext>
            </p:extLst>
          </p:nvPr>
        </p:nvGraphicFramePr>
        <p:xfrm>
          <a:off x="457200" y="1731963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97703483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53967781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4665313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07672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@keriholland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@DohaBankQatar (31)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29281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@drseetharaman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@DohaBankQatar (28)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26900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@mcmenamin_damon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@DohaBankQatar (25)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7673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@AFAFMOHAMMEDALJ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@DohaBankQatar (20)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90026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@shaanzik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@CBQat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301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@sahafatak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@QNBGroup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5286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@6lSFJHDaAXmIDfi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@QNBGroup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84254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@Bofaisal25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@BarwaBankQatar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34230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@yousifjoe991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@QNBGroup (1), @BarwaBankQatar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08409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@ChakerSuzan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@QIBGroup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41991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0F14BB-C3F9-4555-9BF4-A40AD7C292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21/11/2017 - 27/11/2017</a:t>
            </a:r>
          </a:p>
        </p:txBody>
      </p:sp>
    </p:spTree>
    <p:extLst>
      <p:ext uri="{BB962C8B-B14F-4D97-AF65-F5344CB8AC3E}">
        <p14:creationId xmlns:p14="http://schemas.microsoft.com/office/powerpoint/2010/main" val="30343228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A2628F-1E49-4D37-BAE4-9F5F0FF46E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C23BF61-3E18-4C8E-AEE6-D99C0C9CCBA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651298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67282938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84629603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2136573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98025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@RoudahEurope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@QNBGroup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04936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@tweekette75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@QNBGroup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09112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@baytbarra77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@QNBGroup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50139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@smithcares2012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@QNBGroup (2), @QIBGroup (1), @BarwaBankQatar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31490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@SalahEl72348785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@QIBGroup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37352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@qa6r2022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@BarwaBankQatar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36138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@qatarisbooming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@CBQat (1), @QNBGroup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21046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@Qatar091Qatar09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@QNBGroup (2), @BarwaBankQatar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04663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@Alkuwari_US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@QNBGroup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35981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@mabid328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@DohaBankQatar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83302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A62541-6B40-4335-8FE1-548322F727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21/11/2017 - 27/11/2017</a:t>
            </a:r>
          </a:p>
        </p:txBody>
      </p:sp>
    </p:spTree>
    <p:extLst>
      <p:ext uri="{BB962C8B-B14F-4D97-AF65-F5344CB8AC3E}">
        <p14:creationId xmlns:p14="http://schemas.microsoft.com/office/powerpoint/2010/main" val="3304251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AAA95A-4DBC-45FF-9026-07DF1FC7A3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A12ADC5-DDAF-4A6F-902D-48A3B516AD5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088085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8227165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57545621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8416299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71134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@princeoflaws81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@QNBGroup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55936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@Jumah1982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@QNBGroup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38620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@JaysonCraulo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@DohaBankQatar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15984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@Al3baidly89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@QIBGroup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51664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@AhmedAladawi13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@QIBGroup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3478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5278CD-DEE0-4E96-896E-50925B8943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21/11/2017 - 27/11/2017</a:t>
            </a:r>
          </a:p>
        </p:txBody>
      </p:sp>
    </p:spTree>
    <p:extLst>
      <p:ext uri="{BB962C8B-B14F-4D97-AF65-F5344CB8AC3E}">
        <p14:creationId xmlns:p14="http://schemas.microsoft.com/office/powerpoint/2010/main" val="387147158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271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2017-11-28T09:18:24Z</dcterms:created>
  <dcterms:modified xsi:type="dcterms:W3CDTF">2017-11-28T09:18:53Z</dcterms:modified>
</cp:coreProperties>
</file>