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DA7DA-672F-4EF4-8EF8-5368CAB9E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8A1619-31B8-43BB-A716-2CCEFC217A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9069124"/>
              </p:ext>
            </p:extLst>
          </p:nvPr>
        </p:nvGraphicFramePr>
        <p:xfrm>
          <a:off x="457200" y="1731963"/>
          <a:ext cx="8229600" cy="430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21242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647111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03273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734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943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@AlAzmii_96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@NBKPage (4), @Bankboubyan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266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@saaaed2006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@NBKPage (4), @Gulf_Bank (7), @Bankboubyan (4), @ALTijariCBK (1), @Abk_kuwait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274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@Z3bdallah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363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@ebrahimdiyaa2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(1), @warbabank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953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@abood_3als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73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@JaberKhaled90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@NBKPage (5), @Gulf_Bank (2),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890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@AlQattan907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564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@nnooh11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792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@AhmdAlmaimoni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498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50862-90DB-4DE2-894F-1FB89C0AB6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21/11/2017 - 27/11/2017</a:t>
            </a:r>
          </a:p>
        </p:txBody>
      </p:sp>
    </p:spTree>
    <p:extLst>
      <p:ext uri="{BB962C8B-B14F-4D97-AF65-F5344CB8AC3E}">
        <p14:creationId xmlns:p14="http://schemas.microsoft.com/office/powerpoint/2010/main" val="1994406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A876F-A9DD-491F-8C91-4C81DCE6E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6DC9EB-D59A-45C9-B334-46262BE8E2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9916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377510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181756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72946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174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@5rakanal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296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@mahmood_ali_007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357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@9OqJyah0LiDeCLn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(10), @Gulf_Bank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019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@Slash_965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995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@saraalosiemi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(4),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71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@X_InTeR_X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(4), @Bankboubyan (4),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736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@_17_15_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@Gulf_Bank (1), @warbabank (2), @Abk_kuwait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53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@fhad7antosh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603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@shaikhalotaibi5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39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@A_A_SHATTI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319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2EE8F-F319-4B61-AB3B-2101B1A7E3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21/11/2017 - 27/11/2017</a:t>
            </a:r>
          </a:p>
        </p:txBody>
      </p:sp>
    </p:spTree>
    <p:extLst>
      <p:ext uri="{BB962C8B-B14F-4D97-AF65-F5344CB8AC3E}">
        <p14:creationId xmlns:p14="http://schemas.microsoft.com/office/powerpoint/2010/main" val="1618725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47622-97E0-407F-A379-3C8F77676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5A2C0A-52EA-4324-8E0D-380C8489CB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9595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395975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227667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35595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687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@IgSjn4v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184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@afakato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(2), @Bankboubyan (4), @warbabank (1),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436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@Abdulazizq825ku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(1), @Gulf_Bank (1), @Bankboubyan (2), @ALTijariCBK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326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@azx7__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959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@slamaaan1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280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A62DF1-EF7D-46CC-9F79-DE6B43CEB8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21/11/2017 - 27/11/2017</a:t>
            </a:r>
          </a:p>
        </p:txBody>
      </p:sp>
    </p:spTree>
    <p:extLst>
      <p:ext uri="{BB962C8B-B14F-4D97-AF65-F5344CB8AC3E}">
        <p14:creationId xmlns:p14="http://schemas.microsoft.com/office/powerpoint/2010/main" val="20034534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430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2017-11-28T08:18:33Z</dcterms:created>
  <dcterms:modified xsi:type="dcterms:W3CDTF">2017-11-28T08:19:03Z</dcterms:modified>
</cp:coreProperties>
</file>