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989EC-E040-4254-9CF6-96BF2F82F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2B81E-E31E-41AA-BE89-57D45D2A2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895110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6432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7637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4101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36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51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51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09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@dallatal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5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@zabdalh21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11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@HatemShouli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@ranamalat1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(6), 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51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@iNaruto_7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14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@rlyfeeling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3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166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4A960-062A-47BE-B73F-21A823D4D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47932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E6E2-6211-4346-BDEE-0B3302C46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9EF82-00C0-49FD-9818-DC6F813A9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410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43409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92436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8150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62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@Lifebroken1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38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@Ayat67557848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(9), @RoyaTV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34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6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@M33347601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08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@oHY18SJnB1mGT8F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4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76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@bDsaj1yHXcwvov2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4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77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@aicha_nassim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4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@FKarsheh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266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F4CC5-1A42-4AE5-9BF8-CB81C53C3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3267253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63AA-BFCD-434D-860D-C0D247907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7D35E-798F-45D6-BCDC-E8D02A733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233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024547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90467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4909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10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@syidv2029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03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@Samarbanna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8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@AhmadAl18155684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2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@belal_anwar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5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@kmg911kmg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373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E5B91-31C2-4F82-947E-9A2F5F83B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15/11/2017 - 21/11/2017</a:t>
            </a:r>
          </a:p>
        </p:txBody>
      </p:sp>
    </p:spTree>
    <p:extLst>
      <p:ext uri="{BB962C8B-B14F-4D97-AF65-F5344CB8AC3E}">
        <p14:creationId xmlns:p14="http://schemas.microsoft.com/office/powerpoint/2010/main" val="1373062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2017-11-23T12:11:26Z</dcterms:created>
  <dcterms:modified xsi:type="dcterms:W3CDTF">2017-11-23T12:11:55Z</dcterms:modified>
</cp:coreProperties>
</file>