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112C-54EC-47EC-BEB1-57648EBD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0287D-426C-4241-BA55-FDABD0209D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20221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98137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2495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3433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015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53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1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@Q8Brown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(5), 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66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@MadlienMohammad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84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3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@MIMO_3000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98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@al3baidly656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(18),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0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21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2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@RefreshMFM (4),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59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8A33A-C01D-4191-8522-810AB895F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3512477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BA568-56F5-48BF-82BA-146A20DAE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DD2718-0DBA-4730-B7C5-CFD6A6015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55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3942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79427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6016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61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8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@AlNasser_FHD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95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42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@Anfaliiix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4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9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@Ma_USHERY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97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@MAlwird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1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(9),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8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521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5D94A-C4A4-4EA6-9B95-B698BD8A6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3210811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7D24B-430F-4131-BB72-A9010753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70B9E1-AC45-40A8-AD7F-A3E2217068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280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3092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015839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1830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9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@CbmZoXSRgxdgSNx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5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@peter_samir999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4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@__zaina1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(3),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49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@khokhaalsayeegh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8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2DDD8-E9EA-45EE-835C-3D87FE436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3589678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2017-11-23T09:35:54Z</dcterms:created>
  <dcterms:modified xsi:type="dcterms:W3CDTF">2017-11-23T09:36:23Z</dcterms:modified>
</cp:coreProperties>
</file>