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71B9-80D8-408D-AC0E-AB0D5051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4C673-E2A1-4BC6-9A4D-B91D55C04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96086"/>
              </p:ext>
            </p:extLst>
          </p:nvPr>
        </p:nvGraphicFramePr>
        <p:xfrm>
          <a:off x="457200" y="1731963"/>
          <a:ext cx="8229600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855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6883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8000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30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(776),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2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(149), @AlraiMediaGroup (155)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0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(55), @AlraiMediaGroup (53), @aljarida (43), @alqabas (36),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14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(148),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1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(13), @alqabas (21),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64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(13), @aljarida (1), @alqabas (11),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5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(10), @aljarida (11), @alqabas (11),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5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(1), @aljarida (8), @alqabas (15),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07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72C23-F688-4DD8-B0AB-9F07BA07D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2415058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45AA9-F440-4A71-9039-016FF3944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6ECCF-FFD0-4E20-8D93-79367497E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385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826677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71551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069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(12), @alqabas (5),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70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(18), @alqabas (5),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8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(22), @aljarida (15), @alqabas (1),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39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(16), @alqabas (8),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3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@XxdWpcSAag3Ux0a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(10), @alqabas (13),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6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@ana_anooud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9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(16), @aljarida (7), @alqabas (7),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7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(4), @aljarida (1), @alqabas (11),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816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16852-BC77-4D35-8268-3A5D601C7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120882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231A-F27E-4D59-93F0-B3A35D4BC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38741-831A-4AB0-9673-86F74AD66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429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381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4852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996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1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@jawdatsawalmi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03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(8), @aljarida (6), @alqabas (10),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90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@alqabas (13),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1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@aljarida (8), @alqabas (13),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58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@6man6Ad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(9), @alqabas (10),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9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@samar_engle3159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@alqabas (19),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53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@aljarida (2), @alqabas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64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@ModernWorld2017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(9), @alqabas (6),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9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48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A3B0D-84D8-4BB9-859D-F4C840D41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349766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2017-11-23T08:50:18Z</dcterms:created>
  <dcterms:modified xsi:type="dcterms:W3CDTF">2017-11-23T08:50:48Z</dcterms:modified>
</cp:coreProperties>
</file>