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5CF77-5C86-4639-8665-3F36169C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EABDBE-B556-4E62-A487-EBE3E07D9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711636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32300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74079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8186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4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@mcmenamin_damon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14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@mustafaismail56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68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@drseetharaman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09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@AFAFMOHAMMEDALJ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8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@Elmuthanna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7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@Qatar091Qatar09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(4), @QIBGroup (3),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43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@nGht0MNV2jSM51s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78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@qatarisbooming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(3), @QNBGroup (3), @QIBGroup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28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@MustafaIsmail22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31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@alperguler_ag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44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87094-A256-44E3-ADEC-A55BA65B9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14/11/2017 - 20/11/2017</a:t>
            </a:r>
          </a:p>
        </p:txBody>
      </p:sp>
    </p:spTree>
    <p:extLst>
      <p:ext uri="{BB962C8B-B14F-4D97-AF65-F5344CB8AC3E}">
        <p14:creationId xmlns:p14="http://schemas.microsoft.com/office/powerpoint/2010/main" val="346889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8D47A-24E4-4D4E-B230-586EB5E4A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4B8001-F039-4572-9248-5B8E1AB85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439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13941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04122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8722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5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@mohdjede3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82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@ahmad__alkuwari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(4), @QNBGroup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@bosalman1981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22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@farukkiprutoker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(1), @QNBGroup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07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@khal_hammam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4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@BusinessRevME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03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@mabuzaid12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(1), @QNBGroup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71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@diwanvoice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@aladawi_rashid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0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@SaheemAlBlushi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74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76A88-4590-4C8A-9233-8DEE02B28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14/11/2017 - 20/11/2017</a:t>
            </a:r>
          </a:p>
        </p:txBody>
      </p:sp>
    </p:spTree>
    <p:extLst>
      <p:ext uri="{BB962C8B-B14F-4D97-AF65-F5344CB8AC3E}">
        <p14:creationId xmlns:p14="http://schemas.microsoft.com/office/powerpoint/2010/main" val="3817341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BAF82-68F6-42BB-9997-BA26923C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41BF1-6354-47BC-805B-49FEA40FE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705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42218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83339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1046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02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@alkaser99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40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@bmuneer1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08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@mabid328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77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@m_alharbi7000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2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(2), @QNBGroup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393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92D99-F652-47BE-A770-1E3FA291F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14/11/2017 - 20/11/2017</a:t>
            </a:r>
          </a:p>
        </p:txBody>
      </p:sp>
    </p:spTree>
    <p:extLst>
      <p:ext uri="{BB962C8B-B14F-4D97-AF65-F5344CB8AC3E}">
        <p14:creationId xmlns:p14="http://schemas.microsoft.com/office/powerpoint/2010/main" val="258013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2017-11-21T12:16:07Z</dcterms:created>
  <dcterms:modified xsi:type="dcterms:W3CDTF">2017-11-21T12:16:37Z</dcterms:modified>
</cp:coreProperties>
</file>