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93976-1C9D-4F1C-8339-0CBF23E6A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3A86B0-1621-4DE2-855F-AE70DBDC9A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273267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564322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166901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91425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328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604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@19_q3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271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13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@j_almansor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4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@3nzrut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068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@Waled22649592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(5), @warbabank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409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@joojpanorama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@alDawliBank (5), 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2199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@Tota6600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878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@faroy_94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99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@ghdah1395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787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CBB4B-5F2E-4A90-B07E-63653743B8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14/11/2017 - 20/11/2017</a:t>
            </a:r>
          </a:p>
        </p:txBody>
      </p:sp>
    </p:spTree>
    <p:extLst>
      <p:ext uri="{BB962C8B-B14F-4D97-AF65-F5344CB8AC3E}">
        <p14:creationId xmlns:p14="http://schemas.microsoft.com/office/powerpoint/2010/main" val="412815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21D65-9917-40FA-83BB-19C11BE94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EF64E6-3F68-467B-A932-E6E36594DF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7577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119756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748759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8230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403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@wwsam48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887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@anwarwe_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7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@Mancit_y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901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424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@Cynthia71243199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(3),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086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@bourashed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@Gulf_Bank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92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@feras_alzamil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359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@abo_galah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83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@SaudMudarra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979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@trqwz10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567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F04820-347D-4EF3-9E29-7420082B8F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14/11/2017 - 20/11/2017</a:t>
            </a:r>
          </a:p>
        </p:txBody>
      </p:sp>
    </p:spTree>
    <p:extLst>
      <p:ext uri="{BB962C8B-B14F-4D97-AF65-F5344CB8AC3E}">
        <p14:creationId xmlns:p14="http://schemas.microsoft.com/office/powerpoint/2010/main" val="569194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ACF93-92ED-4DA1-AD85-7ACD5249A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0DA345-2072-4BF9-B689-405C840F41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83016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376240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36607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61819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87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@HindGohary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402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@T_S_ALSARRAF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70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@2017Kwt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939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@AymanAlRuwayeh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56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@Jessica28095495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773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1CAD3-257E-47B6-B443-BD65AA835C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14/11/2017 - 20/11/2017</a:t>
            </a:r>
          </a:p>
        </p:txBody>
      </p:sp>
    </p:spTree>
    <p:extLst>
      <p:ext uri="{BB962C8B-B14F-4D97-AF65-F5344CB8AC3E}">
        <p14:creationId xmlns:p14="http://schemas.microsoft.com/office/powerpoint/2010/main" val="35711794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2017-11-21T10:41:04Z</dcterms:created>
  <dcterms:modified xsi:type="dcterms:W3CDTF">2017-11-21T10:41:33Z</dcterms:modified>
</cp:coreProperties>
</file>