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Sheet1!$A$2:$A$9</c:f>
              <c:strCache>
                <c:ptCount val="8"/>
                <c:pt idx="0">
                  <c:v>KIA Motors Kuwait</c:v>
                </c:pt>
                <c:pt idx="1">
                  <c:v>Chevrolet Alghanim شفروليه الغانم</c:v>
                </c:pt>
                <c:pt idx="2">
                  <c:v>TOYOTA Kuwait</c:v>
                </c:pt>
                <c:pt idx="3">
                  <c:v>Honda Alghanim هوندا الغانم</c:v>
                </c:pt>
                <c:pt idx="4">
                  <c:v>Cadillac Alghanim كاديلاك الغانم</c:v>
                </c:pt>
                <c:pt idx="5">
                  <c:v>Ford Alghanim فورد الغانم</c:v>
                </c:pt>
                <c:pt idx="6">
                  <c:v>Nissan Kuwait - Al Babtain</c:v>
                </c:pt>
                <c:pt idx="7">
                  <c:v>Mitsubishi Kuwait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</c:v>
                </c:pt>
                <c:pt idx="1">
                  <c:v>15</c:v>
                </c:pt>
                <c:pt idx="2">
                  <c:v>4</c:v>
                </c:pt>
                <c:pt idx="3">
                  <c:v>2</c:v>
                </c:pt>
                <c:pt idx="4">
                  <c:v>6</c:v>
                </c:pt>
                <c:pt idx="5">
                  <c:v>0</c:v>
                </c:pt>
                <c:pt idx="6">
                  <c:v>4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52-494B-BB0B-147FDF9F75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2494424"/>
        <c:axId val="252495408"/>
      </c:barChart>
      <c:catAx>
        <c:axId val="252494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95408"/>
        <c:crosses val="autoZero"/>
        <c:auto val="1"/>
        <c:lblAlgn val="ctr"/>
        <c:lblOffset val="100"/>
        <c:noMultiLvlLbl val="0"/>
      </c:catAx>
      <c:valAx>
        <c:axId val="252495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494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3559F-85D7-4F9B-9340-1C5EA4818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FC35C7B-05F9-4CE7-B471-2FA8D55AE7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01821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4BF654-3C52-4C41-B29F-F620E0AD4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13/11/2017 - 19/11/2017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6C5E4-92DF-4000-98AA-58BE66A98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903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App Usage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App Usage</dc:title>
  <dc:creator>Administrator</dc:creator>
  <cp:lastModifiedBy>Administrator</cp:lastModifiedBy>
  <cp:revision>1</cp:revision>
  <dcterms:created xsi:type="dcterms:W3CDTF">2017-11-20T08:14:35Z</dcterms:created>
  <dcterms:modified xsi:type="dcterms:W3CDTF">2017-11-20T08:14:38Z</dcterms:modified>
</cp:coreProperties>
</file>