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AF83D0-F1EA-4CA8-BDD8-0CA52F0F3E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9D2E184-8011-47E8-AB55-94A71FD6E32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10175407"/>
              </p:ext>
            </p:extLst>
          </p:nvPr>
        </p:nvGraphicFramePr>
        <p:xfrm>
          <a:off x="457200" y="1731963"/>
          <a:ext cx="8229600" cy="4150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83474581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9597242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824356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218342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06530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@housingoman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@AlmotasamA - 2017-11-07 20:10:30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@housingoman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اخواني الكرام هل تم افتتاح منح الاراضي التجاريه في صحار ؟؟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4459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@housingoman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@saaam_1985 - 2017-11-07 12:00:00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@housingoman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متى يُفتح التسجيل للأراضي التجارية في جنوب الباطنة ..؟؟؟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950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@housingoman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@qLHlHrN0yiTRI5I - 2017-11-07 11:59:11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@housingoman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في دائرة أسكان المصنعه وكل مره يقولو لا جديد هذا الجديد متى 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0299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@housingoman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@CopraSnaik - 2017-11-07 08:39:23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@housingoman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معالي الوزير
متى ستم توزيع الأراضي السكنية لعام 2008 محافظة مسقط؟
أرجوا الرد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4306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@housingoman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@_ommarfiv - 2017-11-06 18:07:24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@housingoman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السلام عليكم.....هل موقع الوزاره الالكتروني يعمل؟صارلي من الاسبوع الماضي احاول ادخل الموقع ومايفتح معي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60445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@housingoman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@oman_ism - 2017-11-06 13:41:52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@housingoman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اذا سمحتوا رابط تقديم طلبات الأراضي التجارية فعال لمحافظة الظاهرة. ماذا عن باقي المحافظات؟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0173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@housingoman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@Fy8Owqnij0v9AY6 - 2017-11-06 13:00:54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@housingoman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بركاء متي 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8642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@housingoman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@Ahmed95385909 - 2017-11-06 11:14:36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@housingoman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ولاية قريات متى؟؟؟؟؟؟؟؟؟؟؟؟؟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83706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D6EB7A-7986-40B9-9FFA-4F930B0AB9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01/11/2017 - 07/11/2017</a:t>
            </a:r>
          </a:p>
        </p:txBody>
      </p:sp>
    </p:spTree>
    <p:extLst>
      <p:ext uri="{BB962C8B-B14F-4D97-AF65-F5344CB8AC3E}">
        <p14:creationId xmlns:p14="http://schemas.microsoft.com/office/powerpoint/2010/main" val="27915389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1A3EB6-5480-4A04-A2BF-C37BCD96BD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B80296-28A0-4E48-AB22-55B4471A31D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125693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34107915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323790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571947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287346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4446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@housingoman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@sutali82 - 2017-11-06 10:23:27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@housingoman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ولاية العوابي ??????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58680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@housingoman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@abukhalifa080 - 2017-11-06 10:15:54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@housingoman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شناص متى؟؟!!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6090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@housingoman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@the_lain89 - 2017-11-06 10:03:42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@housingoman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صلاله متى؟؟؟؟؟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3958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@housingoman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@FarsSohar55 - 2017-11-05 18:01:37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@housingoman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متى بتوزعوا لنا أراضي في صحار حالنا حال البشر؟؟؟
#صحار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6004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@housingoman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@k_alkhatri_2012 - 2017-11-05 08:54:15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@housingoman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 لا زال تسجيل طلبات الأراضي التجارية في محافظة الظاهرة متاح؟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2273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@housingoman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@Faitma18 - 2017-11-05 03:49:39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@housingoman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 يسمح لي تمديد ارض امام منزلي علما بانة لا يوجد تخطيط اراضي امام منزلي ؟؟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2580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@housingoman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@Tajalsakpiya - 2017-11-03 10:33:18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@housingoman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متى اجتماع لجنة نزوى؟؟
من قبل رمضان ما صار اجتماع
نرجو الرد؟!!!!!!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22920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@housingoman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@2007_shadi - 2017-11-02 23:25:42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@housingoman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ولاية السويق ؟!!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8250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@housingoman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@2007_shadi - 2017-11-02 23:20:43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@housingoman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طلبات ولاية السويق! !!!؟ 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35210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C03D38-6DBA-4C6C-87B1-D2B291C945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01/11/2017 - 07/11/2017</a:t>
            </a:r>
          </a:p>
        </p:txBody>
      </p:sp>
    </p:spTree>
    <p:extLst>
      <p:ext uri="{BB962C8B-B14F-4D97-AF65-F5344CB8AC3E}">
        <p14:creationId xmlns:p14="http://schemas.microsoft.com/office/powerpoint/2010/main" val="33104533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460D6-8730-49A0-99C6-21B1F19A71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323A055-B5C8-4A73-B70A-6C5388B5ED1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325238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96198844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8802754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68468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325206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93310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@housingoman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@UIu1xn7FNyNPoVH - 2017-11-02 18:32:42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@housingoman 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لمن يستطيع الإفادة
كيف وضع من فقد الوصل الخاص بطلب أرض نظرا لتقادم الوقت؟
تسع سنوات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😭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كيف يتصرف؟؟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1956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@housingoman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@Ali__AlHarrasi - 2017-11-02 17:30:19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@housingoman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طلبات أراضي مسقط 2008 الى متى الانتظار 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5944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@housingoman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@Ali__AlHarrasi - 2017-11-02 17:22:57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@housingoman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طلبات  أراضي مسقط 2008 الى متى الانتظار؟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2438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@housingoman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@yaya232309 - 2017-11-02 13:27:28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@housingoman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صلالة ؟؟؟؟؟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0526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@housingoman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@naja_alsaidi11 - 2017-11-02 11:41:58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@housingoman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متى سحب الأراضي للنساء  بولاية صحم 
من تاريخ ٢٠٠٨/١٢/٢٠؟؟؟؟ 
تسع سنوات و لا جديد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1242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@housingoman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@naja_alsaidi11 - 2017-11-02 11:39:46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@housingoman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متى سحب الأراضي للنساء  بولاية صحم 
من تاريخ ٢٠٠٨/١٢/٢٠؟؟؟؟ 
تسع سنوات و لا جديد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73743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9385A5-820E-4E74-B6CA-08D4D29B9C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01/11/2017 - 07/11/2017</a:t>
            </a:r>
          </a:p>
        </p:txBody>
      </p:sp>
    </p:spTree>
    <p:extLst>
      <p:ext uri="{BB962C8B-B14F-4D97-AF65-F5344CB8AC3E}">
        <p14:creationId xmlns:p14="http://schemas.microsoft.com/office/powerpoint/2010/main" val="28135465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9A6833-4787-4490-8D07-2E8105B616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04D68BA-AB54-43BA-99B3-098601080D5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342984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12573612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1968371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283960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276766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2080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@housingoman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@abu_almuhib - 2017-11-02 11:38:00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@housingoman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أراضي التجارية مسقط متى
سيتم الأعلان عنها 
تم تقديم الطلب من 7 سنوات ؟؟
ناس قدمت من بعدنا وتم أعلان
سح…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https://t.co/GbUEtHFQxJ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4486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@housingoman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@naja_alsaidi11 - 2017-11-02 11:36:51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@housingoman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متى سحب الأراضي للنساء  بولاية صحم 
من تاريخ ٢٠٠٨/١٢/٢٠؟؟؟؟ 
تسع سنوات و لا جديد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38981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B51B8C-ECB7-42A1-9B69-FE0F8A8FE1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01/11/2017 - 07/11/2017</a:t>
            </a:r>
          </a:p>
        </p:txBody>
      </p:sp>
    </p:spTree>
    <p:extLst>
      <p:ext uri="{BB962C8B-B14F-4D97-AF65-F5344CB8AC3E}">
        <p14:creationId xmlns:p14="http://schemas.microsoft.com/office/powerpoint/2010/main" val="116345731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461</Words>
  <Application>Microsoft Office PowerPoint</Application>
  <PresentationFormat>On-screen Show (4:3)</PresentationFormat>
  <Paragraphs>124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quintly_template</vt:lpstr>
      <vt:lpstr>Twitter Questions Table - 1 of 4</vt:lpstr>
      <vt:lpstr>Twitter Questions Table - 2 of 4</vt:lpstr>
      <vt:lpstr>Twitter Questions Table - 3 of 4</vt:lpstr>
      <vt:lpstr>Twitter Questions Table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Questions Table - 1 of 4</dc:title>
  <dc:creator>Administrator</dc:creator>
  <cp:lastModifiedBy>Administrator</cp:lastModifiedBy>
  <cp:revision>1</cp:revision>
  <dcterms:created xsi:type="dcterms:W3CDTF">2017-11-16T13:04:20Z</dcterms:created>
  <dcterms:modified xsi:type="dcterms:W3CDTF">2017-11-16T13:05:19Z</dcterms:modified>
</cp:coreProperties>
</file>