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633A-44D2-ABCC-68B8881816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633A-44D2-ABCC-68B8881816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633A-44D2-ABCC-68B8881816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633A-44D2-ABCC-68B88818163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extLst>
            <c:ext xmlns:c16="http://schemas.microsoft.com/office/drawing/2014/chart" uri="{C3380CC4-5D6E-409C-BE32-E72D297353CC}">
              <c16:uniqueId val="{00000004-633A-44D2-ABCC-68B888181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362040"/>
        <c:axId val="176361384"/>
      </c:barChart>
      <c:catAx>
        <c:axId val="17636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61384"/>
        <c:crosses val="autoZero"/>
        <c:auto val="1"/>
        <c:lblAlgn val="ctr"/>
        <c:lblOffset val="100"/>
        <c:noMultiLvlLbl val="0"/>
      </c:catAx>
      <c:valAx>
        <c:axId val="17636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6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15ACF-5035-440A-8BD5-06D4765E3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969FC7-9FA3-413A-9DB2-D6B85DEE44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1332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E788E-9CC8-4C2A-BF4A-3B96658D8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6DF11-963B-48FD-8DD7-E9DB781D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587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 Distribution</dc:title>
  <dc:creator>Administrator</dc:creator>
  <cp:lastModifiedBy>Administrator</cp:lastModifiedBy>
  <cp:revision>1</cp:revision>
  <dcterms:created xsi:type="dcterms:W3CDTF">2017-11-16T10:28:30Z</dcterms:created>
  <dcterms:modified xsi:type="dcterms:W3CDTF">2017-11-16T10:28:33Z</dcterms:modified>
</cp:coreProperties>
</file>