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Sheet1!$B$2:$B$13</c:f>
            </c:numRef>
          </c:val>
          <c:extLst>
            <c:ext xmlns:c16="http://schemas.microsoft.com/office/drawing/2014/chart" uri="{C3380CC4-5D6E-409C-BE32-E72D297353CC}">
              <c16:uniqueId val="{00000000-C5CC-4063-90AB-F4EEDF10E9F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Sheet1!$C$2:$C$13</c:f>
            </c:numRef>
          </c:val>
          <c:extLst>
            <c:ext xmlns:c16="http://schemas.microsoft.com/office/drawing/2014/chart" uri="{C3380CC4-5D6E-409C-BE32-E72D297353CC}">
              <c16:uniqueId val="{00000001-C5CC-4063-90AB-F4EEDF10E9F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Sheet1!$D$2:$D$13</c:f>
            </c:numRef>
          </c:val>
          <c:extLst>
            <c:ext xmlns:c16="http://schemas.microsoft.com/office/drawing/2014/chart" uri="{C3380CC4-5D6E-409C-BE32-E72D297353CC}">
              <c16:uniqueId val="{00000002-C5CC-4063-90AB-F4EEDF10E9F9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Sheet1!$E$2:$E$13</c:f>
            </c:numRef>
          </c:val>
          <c:extLst>
            <c:ext xmlns:c16="http://schemas.microsoft.com/office/drawing/2014/chart" uri="{C3380CC4-5D6E-409C-BE32-E72D297353CC}">
              <c16:uniqueId val="{00000003-C5CC-4063-90AB-F4EEDF10E9F9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Sheet1!$A$2:$A$13</c:f>
            </c:multiLvlStrRef>
          </c:cat>
          <c:val>
            <c:numRef>
              <c:f>Sheet1!$F$2:$F$13</c:f>
            </c:numRef>
          </c:val>
          <c:extLst>
            <c:ext xmlns:c16="http://schemas.microsoft.com/office/drawing/2014/chart" uri="{C3380CC4-5D6E-409C-BE32-E72D297353CC}">
              <c16:uniqueId val="{00000004-C5CC-4063-90AB-F4EEDF10E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1829192"/>
        <c:axId val="236033688"/>
      </c:barChart>
      <c:catAx>
        <c:axId val="161829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033688"/>
        <c:crosses val="autoZero"/>
        <c:auto val="1"/>
        <c:lblAlgn val="ctr"/>
        <c:lblOffset val="100"/>
        <c:noMultiLvlLbl val="0"/>
      </c:catAx>
      <c:valAx>
        <c:axId val="236033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1829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68F72-DBDB-4F9A-BEEE-D39B4C4678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889A7D-D1A2-4B8F-B786-B28E0910E6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44256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E230F2-8C51-4B26-A11E-70A21532A9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077D2-6552-4A19-A3A7-25E20AFEC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2637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Response Times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Response Times Distribution</dc:title>
  <dc:creator>Administrator</dc:creator>
  <cp:lastModifiedBy>Administrator</cp:lastModifiedBy>
  <cp:revision>1</cp:revision>
  <dcterms:created xsi:type="dcterms:W3CDTF">2017-11-16T10:28:04Z</dcterms:created>
  <dcterms:modified xsi:type="dcterms:W3CDTF">2017-11-16T10:28:08Z</dcterms:modified>
</cp:coreProperties>
</file>