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@manpowergov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249</c:v>
                </c:pt>
                <c:pt idx="1">
                  <c:v>233</c:v>
                </c:pt>
                <c:pt idx="2">
                  <c:v>197</c:v>
                </c:pt>
                <c:pt idx="3">
                  <c:v>203</c:v>
                </c:pt>
                <c:pt idx="4">
                  <c:v>223</c:v>
                </c:pt>
                <c:pt idx="5">
                  <c:v>94</c:v>
                </c:pt>
                <c:pt idx="6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C8-40F6-B5CF-DC683B6222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@MOCI_OMAN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119</c:v>
                </c:pt>
                <c:pt idx="1">
                  <c:v>99</c:v>
                </c:pt>
                <c:pt idx="2">
                  <c:v>107</c:v>
                </c:pt>
                <c:pt idx="3">
                  <c:v>102</c:v>
                </c:pt>
                <c:pt idx="4">
                  <c:v>78</c:v>
                </c:pt>
                <c:pt idx="5">
                  <c:v>91</c:v>
                </c:pt>
                <c:pt idx="6">
                  <c:v>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C8-40F6-B5CF-DC683B6222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@MofaOman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204</c:v>
                </c:pt>
                <c:pt idx="1">
                  <c:v>220</c:v>
                </c:pt>
                <c:pt idx="2">
                  <c:v>119</c:v>
                </c:pt>
                <c:pt idx="3">
                  <c:v>112</c:v>
                </c:pt>
                <c:pt idx="4">
                  <c:v>14</c:v>
                </c:pt>
                <c:pt idx="5">
                  <c:v>-255</c:v>
                </c:pt>
                <c:pt idx="6">
                  <c:v>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C8-40F6-B5CF-DC683B6222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@housingoman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174</c:v>
                </c:pt>
                <c:pt idx="1">
                  <c:v>104</c:v>
                </c:pt>
                <c:pt idx="2">
                  <c:v>62</c:v>
                </c:pt>
                <c:pt idx="3">
                  <c:v>90</c:v>
                </c:pt>
                <c:pt idx="4">
                  <c:v>100</c:v>
                </c:pt>
                <c:pt idx="5">
                  <c:v>25</c:v>
                </c:pt>
                <c:pt idx="6">
                  <c:v>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C8-40F6-B5CF-DC683B6222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@ShuraCouncil_OM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231</c:v>
                </c:pt>
                <c:pt idx="1">
                  <c:v>180</c:v>
                </c:pt>
                <c:pt idx="2">
                  <c:v>171</c:v>
                </c:pt>
                <c:pt idx="3">
                  <c:v>74</c:v>
                </c:pt>
                <c:pt idx="4">
                  <c:v>86</c:v>
                </c:pt>
                <c:pt idx="5">
                  <c:v>83</c:v>
                </c:pt>
                <c:pt idx="6">
                  <c:v>176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1C8-40F6-B5CF-DC683B6222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@omaninfo1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  <c:pt idx="0">
                  <c:v>53</c:v>
                </c:pt>
                <c:pt idx="1">
                  <c:v>32</c:v>
                </c:pt>
                <c:pt idx="2">
                  <c:v>45</c:v>
                </c:pt>
                <c:pt idx="3">
                  <c:v>35</c:v>
                </c:pt>
                <c:pt idx="4">
                  <c:v>32</c:v>
                </c:pt>
                <c:pt idx="5">
                  <c:v>8</c:v>
                </c:pt>
                <c:pt idx="6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1C8-40F6-B5CF-DC683B62223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@pacp_oman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Sheet1!$H$2:$H$8</c:f>
              <c:numCache>
                <c:formatCode>General</c:formatCode>
                <c:ptCount val="7"/>
                <c:pt idx="0">
                  <c:v>248</c:v>
                </c:pt>
                <c:pt idx="1">
                  <c:v>211</c:v>
                </c:pt>
                <c:pt idx="2">
                  <c:v>190</c:v>
                </c:pt>
                <c:pt idx="3">
                  <c:v>165</c:v>
                </c:pt>
                <c:pt idx="4">
                  <c:v>145</c:v>
                </c:pt>
                <c:pt idx="5">
                  <c:v>174</c:v>
                </c:pt>
                <c:pt idx="6">
                  <c:v>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1C8-40F6-B5CF-DC683B62223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@eOman_ITA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Sheet1!$I$2:$I$8</c:f>
              <c:numCache>
                <c:formatCode>General</c:formatCode>
                <c:ptCount val="7"/>
                <c:pt idx="0">
                  <c:v>73</c:v>
                </c:pt>
                <c:pt idx="1">
                  <c:v>63</c:v>
                </c:pt>
                <c:pt idx="2">
                  <c:v>69</c:v>
                </c:pt>
                <c:pt idx="3">
                  <c:v>56</c:v>
                </c:pt>
                <c:pt idx="4">
                  <c:v>53</c:v>
                </c:pt>
                <c:pt idx="5">
                  <c:v>55</c:v>
                </c:pt>
                <c:pt idx="6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1C8-40F6-B5CF-DC683B62223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@OmanTourism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Sheet1!$J$2:$J$8</c:f>
              <c:numCache>
                <c:formatCode>General</c:formatCode>
                <c:ptCount val="7"/>
                <c:pt idx="0">
                  <c:v>82</c:v>
                </c:pt>
                <c:pt idx="1">
                  <c:v>75</c:v>
                </c:pt>
                <c:pt idx="2">
                  <c:v>54</c:v>
                </c:pt>
                <c:pt idx="3">
                  <c:v>65</c:v>
                </c:pt>
                <c:pt idx="4">
                  <c:v>55</c:v>
                </c:pt>
                <c:pt idx="5">
                  <c:v>31</c:v>
                </c:pt>
                <c:pt idx="6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1C8-40F6-B5CF-DC683B62223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@Invest_Easy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Sheet1!$K$2:$K$8</c:f>
              <c:numCache>
                <c:formatCode>General</c:formatCode>
                <c:ptCount val="7"/>
                <c:pt idx="0">
                  <c:v>39</c:v>
                </c:pt>
                <c:pt idx="1">
                  <c:v>41</c:v>
                </c:pt>
                <c:pt idx="2">
                  <c:v>26</c:v>
                </c:pt>
                <c:pt idx="3">
                  <c:v>36</c:v>
                </c:pt>
                <c:pt idx="4">
                  <c:v>33</c:v>
                </c:pt>
                <c:pt idx="5">
                  <c:v>36</c:v>
                </c:pt>
                <c:pt idx="6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1C8-40F6-B5CF-DC683B62223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@OmaniMOH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Sheet1!$L$2:$L$8</c:f>
              <c:numCache>
                <c:formatCode>General</c:formatCode>
                <c:ptCount val="7"/>
                <c:pt idx="0">
                  <c:v>97</c:v>
                </c:pt>
                <c:pt idx="1">
                  <c:v>89</c:v>
                </c:pt>
                <c:pt idx="2">
                  <c:v>78</c:v>
                </c:pt>
                <c:pt idx="3">
                  <c:v>51</c:v>
                </c:pt>
                <c:pt idx="4">
                  <c:v>30</c:v>
                </c:pt>
                <c:pt idx="5">
                  <c:v>4</c:v>
                </c:pt>
                <c:pt idx="6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71C8-40F6-B5CF-DC683B62223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@mecaoman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42746</c:v>
                </c:pt>
                <c:pt idx="1">
                  <c:v>42777</c:v>
                </c:pt>
                <c:pt idx="2">
                  <c:v>42805</c:v>
                </c:pt>
                <c:pt idx="3">
                  <c:v>42836</c:v>
                </c:pt>
                <c:pt idx="4">
                  <c:v>42866</c:v>
                </c:pt>
                <c:pt idx="5">
                  <c:v>42897</c:v>
                </c:pt>
                <c:pt idx="6">
                  <c:v>42927</c:v>
                </c:pt>
              </c:numCache>
            </c:numRef>
          </c:cat>
          <c:val>
            <c:numRef>
              <c:f>Sheet1!$M$2:$M$8</c:f>
              <c:numCache>
                <c:formatCode>General</c:formatCode>
                <c:ptCount val="7"/>
                <c:pt idx="0">
                  <c:v>272</c:v>
                </c:pt>
                <c:pt idx="1">
                  <c:v>388</c:v>
                </c:pt>
                <c:pt idx="2">
                  <c:v>351</c:v>
                </c:pt>
                <c:pt idx="3">
                  <c:v>372</c:v>
                </c:pt>
                <c:pt idx="4">
                  <c:v>244</c:v>
                </c:pt>
                <c:pt idx="5">
                  <c:v>241</c:v>
                </c:pt>
                <c:pt idx="6">
                  <c:v>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1C8-40F6-B5CF-DC683B6222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345384"/>
        <c:axId val="167254256"/>
      </c:lineChart>
      <c:dateAx>
        <c:axId val="236345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254256"/>
        <c:crosses val="autoZero"/>
        <c:auto val="1"/>
        <c:lblOffset val="100"/>
        <c:baseTimeUnit val="months"/>
      </c:dateAx>
      <c:valAx>
        <c:axId val="16725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4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8661C-06FA-461B-8ED1-1FCB947E1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EBF9C5-9E1E-4F59-84D9-321373DE08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1826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5C22D-54DF-4B8B-ACB9-1C4814F95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9E489-01A6-427C-A245-9540C419B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3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</dc:title>
  <dc:creator>Administrator</dc:creator>
  <cp:lastModifiedBy>Administrator</cp:lastModifiedBy>
  <cp:revision>1</cp:revision>
  <dcterms:created xsi:type="dcterms:W3CDTF">2017-11-16T10:15:55Z</dcterms:created>
  <dcterms:modified xsi:type="dcterms:W3CDTF">2017-11-16T10:15:58Z</dcterms:modified>
</cp:coreProperties>
</file>