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C8571-C6DA-4683-94DD-9AC5035F7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20C8F3-E1D8-4358-9D90-329D6760EE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4979213"/>
              </p:ext>
            </p:extLst>
          </p:nvPr>
        </p:nvGraphicFramePr>
        <p:xfrm>
          <a:off x="457200" y="1731963"/>
          <a:ext cx="8229600" cy="408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6632966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4713546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68734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288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@Yamen93533009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@manpowergov (34), @MofaOman (1), @housingoman (2), @ShuraCouncil_OM (28), @eOman_ITA (1), @OmaniMOH (31), @mecaoman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707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@AlabryZ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@ShuraCouncil_OM (77), @OmaniMOH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09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@OmanRayyan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@ShuraCouncil_OM (72), @OmaniMOH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558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@alansary_1991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@MofaOman (64)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188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@khalid559955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@ShuraCouncil_OM (64)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396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@dukan_alasal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@MOCI_OMAN (63)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41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@khawaldi555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@ShuraCouncil_OM (59), @OmaniMOH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79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@omani841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@ShuraCouncil_OM (53), @pacp_oman (1), @OmaniMOH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861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@fa912111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@manpowergov (18), @ShuraCouncil_OM (17), @OmaniMOH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6116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8FAE8A-E0E2-48F4-A9F6-9ED3F059B8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1719256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48534-DE5F-47A6-863D-621F35E3B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3794B3-5FF9-498D-8A75-497E9A3D4C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1034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3473480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299380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64837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541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@y_yaqob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@ShuraCouncil_OM (52), @OmaniMOH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049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@wGVWyaDmk1gdSSj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@manpowergov (17), @ShuraCouncil_OM (15), @omaninfo1 (1), @OmaniMOH (18), @mecaoman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799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@mC8aBYi79ntLvnV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@ShuraCouncil_OM (49)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5040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@yoyo_ayam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@ShuraCouncil_OM (42), @OmaniMOH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910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@T19665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@manpowergov (34), @housingoman (1), @pacp_oman (6), @eOman_ITA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99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@Tamoh009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@ShuraCouncil_OM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40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@Mohamed26233939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@MofaOman (4), @OmanTourism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948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@HHMHASH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@ShuraCouncil_OM (32), @OmaniMOH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485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@Ahmed_Aljadidi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@MOCI_OMAN (11), @pacp_oman (11), @eOman_ITA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8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@9fatmaalajmi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@manpowergov (12), @ShuraCouncil_OM (8), @OmaniMOH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9529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E8E360-1BB8-4063-824B-2BE0D11CEF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3506785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C6530-D2A5-4A4F-BDC9-F225CA26C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C32CF3-D9CB-4E53-AAD3-4CB4BDAEBE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75410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9393733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3205310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162692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788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@mohd58581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@manpowergov (3), @housingoman (18), @ShuraCouncil_OM (1), @eOman_ITA (5), @OmanTourism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34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@411c6e4caf954ae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@ShuraCouncil_OM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939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@PrinceOmani4545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@housingoman (3), @ShuraCouncil_OM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214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@tahiralqabil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@ShuraCouncil_OM (30), @pacp_oman (1), @OmaniMOH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32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@aqraz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@ShuraCouncil_OM (28), @OmaniMOH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770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@Ghzl33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@manpowergov (6), @MofaOman (15), @housingoman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6538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244988-C356-45E6-ACAC-95E6F548BB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18417103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500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2017-11-16T09:59:02Z</dcterms:created>
  <dcterms:modified xsi:type="dcterms:W3CDTF">2017-11-16T09:59:32Z</dcterms:modified>
</cp:coreProperties>
</file>