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F9731-BE28-42CC-8124-A220D1B96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312266-1A41-47C7-AD7D-866DB2F2DC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4532691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210294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277418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77443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891293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949004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30703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271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#العامل_الهارب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368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#نبض_نعمل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267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#مطرح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878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#إعلانات_وزارة_القوى_العاملة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752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#حفل_تخرج_الكليات_التقنية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090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#ظفار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567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#جائزة_السلطان_قابوس_للإجادة_الصناعية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409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#التجارة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803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#جنيف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511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#السلطنة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26.529411764706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12.235294117647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1.6470588235294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40.411764705882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07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77B7B-5356-430A-9151-65F9D4C605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1891872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AA8BA-7FF2-49BD-B42A-5CD522EA6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E99DF9-8B7C-437D-A39B-EAD00B9671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3616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591236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30394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91311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694221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488687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68158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577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#نيويورك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98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#باكستان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53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#الخارجية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066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#شيراتون_عمان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83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#بلوكتشين_عمان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29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887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#BlockchainOman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167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#Sheraton_Oman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727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#اليمن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535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#سلطنة_عمان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440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F5A16-7D7A-408D-BB3A-C08FC890E1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2410013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70136-0433-441F-AF1D-D5E493555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516171-9A49-433E-A83F-0C39850B5B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3401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564451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806811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453251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961503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285689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7388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318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#الرياض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782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#سوريا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936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982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#إيران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18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#أثير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569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AE50EA-469C-4644-A9FE-EF044975AA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27819393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282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Hashtag Detection - 1 of 3</vt:lpstr>
      <vt:lpstr>Twitter Hashtag Detection - 2 of 3</vt:lpstr>
      <vt:lpstr>Twitter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Hashtag Detection - 1 of 3</dc:title>
  <dc:creator>Administrator</dc:creator>
  <cp:lastModifiedBy>Administrator</cp:lastModifiedBy>
  <cp:revision>1</cp:revision>
  <dcterms:created xsi:type="dcterms:W3CDTF">2017-11-16T09:33:01Z</dcterms:created>
  <dcterms:modified xsi:type="dcterms:W3CDTF">2017-11-16T09:34:02Z</dcterms:modified>
</cp:coreProperties>
</file>